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60" r:id="rId3"/>
    <p:sldId id="263" r:id="rId4"/>
    <p:sldId id="265" r:id="rId5"/>
    <p:sldId id="262" r:id="rId6"/>
    <p:sldId id="261" r:id="rId7"/>
    <p:sldId id="266" r:id="rId8"/>
    <p:sldId id="267" r:id="rId9"/>
    <p:sldId id="281" r:id="rId10"/>
    <p:sldId id="282" r:id="rId11"/>
    <p:sldId id="274" r:id="rId12"/>
    <p:sldId id="277" r:id="rId13"/>
    <p:sldId id="278" r:id="rId14"/>
    <p:sldId id="279" r:id="rId15"/>
    <p:sldId id="280" r:id="rId16"/>
    <p:sldId id="268" r:id="rId17"/>
    <p:sldId id="269" r:id="rId18"/>
    <p:sldId id="270" r:id="rId19"/>
    <p:sldId id="271" r:id="rId20"/>
    <p:sldId id="264" r:id="rId21"/>
    <p:sldId id="258" r:id="rId22"/>
    <p:sldId id="272" r:id="rId23"/>
    <p:sldId id="273" r:id="rId24"/>
    <p:sldId id="275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A19A32E-A18C-2DC8-8A82-893FEBD6BBF3}" name="Miguel Rodríguez González" initials="MRG" userId="Miguel Rodríguez González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BECA"/>
    <a:srgbClr val="897878"/>
    <a:srgbClr val="BABA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B0E375-D2C9-42B0-A806-A07AFCF58A84}" v="7" dt="2023-07-24T17:21:07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89" autoAdjust="0"/>
    <p:restoredTop sz="95013" autoAdjust="0"/>
  </p:normalViewPr>
  <p:slideViewPr>
    <p:cSldViewPr snapToGrid="0">
      <p:cViewPr varScale="1">
        <p:scale>
          <a:sx n="105" d="100"/>
          <a:sy n="105" d="100"/>
        </p:scale>
        <p:origin x="62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QUEL BLANCO AGUIRRE" userId="24f87ea1-fd4a-41b0-ad55-9bfac5ae69b9" providerId="ADAL" clId="{9BCB3F51-B0E4-44EC-83A3-8CF3FAEDB86E}"/>
    <pc:docChg chg="custSel modSld">
      <pc:chgData name="RAQUEL BLANCO AGUIRRE" userId="24f87ea1-fd4a-41b0-ad55-9bfac5ae69b9" providerId="ADAL" clId="{9BCB3F51-B0E4-44EC-83A3-8CF3FAEDB86E}" dt="2023-07-24T14:53:46.505" v="1170" actId="20577"/>
      <pc:docMkLst>
        <pc:docMk/>
      </pc:docMkLst>
      <pc:sldChg chg="modNotesTx">
        <pc:chgData name="RAQUEL BLANCO AGUIRRE" userId="24f87ea1-fd4a-41b0-ad55-9bfac5ae69b9" providerId="ADAL" clId="{9BCB3F51-B0E4-44EC-83A3-8CF3FAEDB86E}" dt="2023-07-24T14:43:09.450" v="95" actId="113"/>
        <pc:sldMkLst>
          <pc:docMk/>
          <pc:sldMk cId="3374543531" sldId="256"/>
        </pc:sldMkLst>
      </pc:sldChg>
      <pc:sldChg chg="modNotesTx">
        <pc:chgData name="RAQUEL BLANCO AGUIRRE" userId="24f87ea1-fd4a-41b0-ad55-9bfac5ae69b9" providerId="ADAL" clId="{9BCB3F51-B0E4-44EC-83A3-8CF3FAEDB86E}" dt="2023-07-24T14:53:01.841" v="1052" actId="20577"/>
        <pc:sldMkLst>
          <pc:docMk/>
          <pc:sldMk cId="479525926" sldId="258"/>
        </pc:sldMkLst>
      </pc:sldChg>
      <pc:sldChg chg="modSp mod">
        <pc:chgData name="RAQUEL BLANCO AGUIRRE" userId="24f87ea1-fd4a-41b0-ad55-9bfac5ae69b9" providerId="ADAL" clId="{9BCB3F51-B0E4-44EC-83A3-8CF3FAEDB86E}" dt="2023-07-24T14:44:48.322" v="97" actId="113"/>
        <pc:sldMkLst>
          <pc:docMk/>
          <pc:sldMk cId="3473509479" sldId="260"/>
        </pc:sldMkLst>
        <pc:spChg chg="mod">
          <ac:chgData name="RAQUEL BLANCO AGUIRRE" userId="24f87ea1-fd4a-41b0-ad55-9bfac5ae69b9" providerId="ADAL" clId="{9BCB3F51-B0E4-44EC-83A3-8CF3FAEDB86E}" dt="2023-07-24T14:44:44.204" v="96" actId="113"/>
          <ac:spMkLst>
            <pc:docMk/>
            <pc:sldMk cId="3473509479" sldId="260"/>
            <ac:spMk id="30" creationId="{37D4CBF9-5989-F069-6659-3EDE1AE29B5B}"/>
          </ac:spMkLst>
        </pc:spChg>
        <pc:spChg chg="mod">
          <ac:chgData name="RAQUEL BLANCO AGUIRRE" userId="24f87ea1-fd4a-41b0-ad55-9bfac5ae69b9" providerId="ADAL" clId="{9BCB3F51-B0E4-44EC-83A3-8CF3FAEDB86E}" dt="2023-07-24T14:44:48.322" v="97" actId="113"/>
          <ac:spMkLst>
            <pc:docMk/>
            <pc:sldMk cId="3473509479" sldId="260"/>
            <ac:spMk id="31" creationId="{7598BFAF-2BCC-EE57-860C-AF22CD79055A}"/>
          </ac:spMkLst>
        </pc:spChg>
      </pc:sldChg>
      <pc:sldChg chg="modNotesTx">
        <pc:chgData name="RAQUEL BLANCO AGUIRRE" userId="24f87ea1-fd4a-41b0-ad55-9bfac5ae69b9" providerId="ADAL" clId="{9BCB3F51-B0E4-44EC-83A3-8CF3FAEDB86E}" dt="2023-07-24T14:48:46.434" v="607" actId="20577"/>
        <pc:sldMkLst>
          <pc:docMk/>
          <pc:sldMk cId="3697144798" sldId="261"/>
        </pc:sldMkLst>
      </pc:sldChg>
      <pc:sldChg chg="modNotesTx">
        <pc:chgData name="RAQUEL BLANCO AGUIRRE" userId="24f87ea1-fd4a-41b0-ad55-9bfac5ae69b9" providerId="ADAL" clId="{9BCB3F51-B0E4-44EC-83A3-8CF3FAEDB86E}" dt="2023-07-24T14:48:25.605" v="606" actId="113"/>
        <pc:sldMkLst>
          <pc:docMk/>
          <pc:sldMk cId="3060907499" sldId="262"/>
        </pc:sldMkLst>
      </pc:sldChg>
      <pc:sldChg chg="modSp mod">
        <pc:chgData name="RAQUEL BLANCO AGUIRRE" userId="24f87ea1-fd4a-41b0-ad55-9bfac5ae69b9" providerId="ADAL" clId="{9BCB3F51-B0E4-44EC-83A3-8CF3FAEDB86E}" dt="2023-07-24T14:44:57.294" v="99" actId="20577"/>
        <pc:sldMkLst>
          <pc:docMk/>
          <pc:sldMk cId="2982539751" sldId="263"/>
        </pc:sldMkLst>
        <pc:spChg chg="mod">
          <ac:chgData name="RAQUEL BLANCO AGUIRRE" userId="24f87ea1-fd4a-41b0-ad55-9bfac5ae69b9" providerId="ADAL" clId="{9BCB3F51-B0E4-44EC-83A3-8CF3FAEDB86E}" dt="2023-07-24T14:44:57.294" v="99" actId="20577"/>
          <ac:spMkLst>
            <pc:docMk/>
            <pc:sldMk cId="2982539751" sldId="263"/>
            <ac:spMk id="17" creationId="{F16CF3E2-5575-7A8A-DFA4-5B2826CCC576}"/>
          </ac:spMkLst>
        </pc:spChg>
      </pc:sldChg>
      <pc:sldChg chg="modSp mod modNotesTx">
        <pc:chgData name="RAQUEL BLANCO AGUIRRE" userId="24f87ea1-fd4a-41b0-ad55-9bfac5ae69b9" providerId="ADAL" clId="{9BCB3F51-B0E4-44EC-83A3-8CF3FAEDB86E}" dt="2023-07-24T14:46:24.347" v="315" actId="113"/>
        <pc:sldMkLst>
          <pc:docMk/>
          <pc:sldMk cId="1912152941" sldId="265"/>
        </pc:sldMkLst>
        <pc:spChg chg="mod">
          <ac:chgData name="RAQUEL BLANCO AGUIRRE" userId="24f87ea1-fd4a-41b0-ad55-9bfac5ae69b9" providerId="ADAL" clId="{9BCB3F51-B0E4-44EC-83A3-8CF3FAEDB86E}" dt="2023-07-24T14:45:05.026" v="101" actId="113"/>
          <ac:spMkLst>
            <pc:docMk/>
            <pc:sldMk cId="1912152941" sldId="265"/>
            <ac:spMk id="6" creationId="{981279F7-F029-8668-E8F7-009CFA99136F}"/>
          </ac:spMkLst>
        </pc:spChg>
      </pc:sldChg>
      <pc:sldChg chg="modNotesTx">
        <pc:chgData name="RAQUEL BLANCO AGUIRRE" userId="24f87ea1-fd4a-41b0-ad55-9bfac5ae69b9" providerId="ADAL" clId="{9BCB3F51-B0E4-44EC-83A3-8CF3FAEDB86E}" dt="2023-07-24T14:49:53.056" v="756" actId="113"/>
        <pc:sldMkLst>
          <pc:docMk/>
          <pc:sldMk cId="4059694754" sldId="266"/>
        </pc:sldMkLst>
      </pc:sldChg>
      <pc:sldChg chg="modNotesTx">
        <pc:chgData name="RAQUEL BLANCO AGUIRRE" userId="24f87ea1-fd4a-41b0-ad55-9bfac5ae69b9" providerId="ADAL" clId="{9BCB3F51-B0E4-44EC-83A3-8CF3FAEDB86E}" dt="2023-07-24T14:50:59.882" v="762" actId="20577"/>
        <pc:sldMkLst>
          <pc:docMk/>
          <pc:sldMk cId="2023213032" sldId="268"/>
        </pc:sldMkLst>
      </pc:sldChg>
      <pc:sldChg chg="modNotesTx">
        <pc:chgData name="RAQUEL BLANCO AGUIRRE" userId="24f87ea1-fd4a-41b0-ad55-9bfac5ae69b9" providerId="ADAL" clId="{9BCB3F51-B0E4-44EC-83A3-8CF3FAEDB86E}" dt="2023-07-24T14:53:46.505" v="1170" actId="20577"/>
        <pc:sldMkLst>
          <pc:docMk/>
          <pc:sldMk cId="293966716" sldId="273"/>
        </pc:sldMkLst>
      </pc:sldChg>
    </pc:docChg>
  </pc:docChgLst>
  <pc:docChgLst>
    <pc:chgData name="Miguel Rodríguez González" userId="2792350d-dea5-4e25-a9a4-b5cc10012505" providerId="ADAL" clId="{4DD30013-B958-4FDF-95C6-DA05427D996A}"/>
    <pc:docChg chg="undo redo custSel addSld delSld modSld sldOrd">
      <pc:chgData name="Miguel Rodríguez González" userId="2792350d-dea5-4e25-a9a4-b5cc10012505" providerId="ADAL" clId="{4DD30013-B958-4FDF-95C6-DA05427D996A}" dt="2023-07-23T17:54:33.324" v="14972" actId="2696"/>
      <pc:docMkLst>
        <pc:docMk/>
      </pc:docMkLst>
      <pc:sldChg chg="addSp delSp modSp mod modNotesTx">
        <pc:chgData name="Miguel Rodríguez González" userId="2792350d-dea5-4e25-a9a4-b5cc10012505" providerId="ADAL" clId="{4DD30013-B958-4FDF-95C6-DA05427D996A}" dt="2023-07-22T11:08:28.034" v="6353" actId="33553"/>
        <pc:sldMkLst>
          <pc:docMk/>
          <pc:sldMk cId="3374543531" sldId="256"/>
        </pc:sldMkLst>
        <pc:spChg chg="del">
          <ac:chgData name="Miguel Rodríguez González" userId="2792350d-dea5-4e25-a9a4-b5cc10012505" providerId="ADAL" clId="{4DD30013-B958-4FDF-95C6-DA05427D996A}" dt="2023-07-20T16:58:43.756" v="2" actId="478"/>
          <ac:spMkLst>
            <pc:docMk/>
            <pc:sldMk cId="3374543531" sldId="256"/>
            <ac:spMk id="2" creationId="{5F63E90D-2DB9-599C-1B48-50DEC25C89EE}"/>
          </ac:spMkLst>
        </pc:spChg>
        <pc:spChg chg="del">
          <ac:chgData name="Miguel Rodríguez González" userId="2792350d-dea5-4e25-a9a4-b5cc10012505" providerId="ADAL" clId="{4DD30013-B958-4FDF-95C6-DA05427D996A}" dt="2023-07-20T16:58:44.845" v="3" actId="478"/>
          <ac:spMkLst>
            <pc:docMk/>
            <pc:sldMk cId="3374543531" sldId="256"/>
            <ac:spMk id="3" creationId="{27917945-70E8-90DE-D100-B051E263D1DD}"/>
          </ac:spMkLst>
        </pc:spChg>
        <pc:spChg chg="add del mod">
          <ac:chgData name="Miguel Rodríguez González" userId="2792350d-dea5-4e25-a9a4-b5cc10012505" providerId="ADAL" clId="{4DD30013-B958-4FDF-95C6-DA05427D996A}" dt="2023-07-20T17:06:21.328" v="187" actId="478"/>
          <ac:spMkLst>
            <pc:docMk/>
            <pc:sldMk cId="3374543531" sldId="256"/>
            <ac:spMk id="14" creationId="{899D2B1A-C4AF-5A74-C7CD-0A63692E9195}"/>
          </ac:spMkLst>
        </pc:spChg>
        <pc:spChg chg="add del mod">
          <ac:chgData name="Miguel Rodríguez González" userId="2792350d-dea5-4e25-a9a4-b5cc10012505" providerId="ADAL" clId="{4DD30013-B958-4FDF-95C6-DA05427D996A}" dt="2023-07-20T17:06:18.692" v="185" actId="478"/>
          <ac:spMkLst>
            <pc:docMk/>
            <pc:sldMk cId="3374543531" sldId="256"/>
            <ac:spMk id="19" creationId="{E257CD2A-EEE6-92FD-2527-EEE1164D4227}"/>
          </ac:spMkLst>
        </pc:spChg>
        <pc:spChg chg="add del mod">
          <ac:chgData name="Miguel Rodríguez González" userId="2792350d-dea5-4e25-a9a4-b5cc10012505" providerId="ADAL" clId="{4DD30013-B958-4FDF-95C6-DA05427D996A}" dt="2023-07-20T17:17:09.194" v="404" actId="21"/>
          <ac:spMkLst>
            <pc:docMk/>
            <pc:sldMk cId="3374543531" sldId="256"/>
            <ac:spMk id="20" creationId="{2007C4EC-69CC-CA00-BAF3-486159A1481D}"/>
          </ac:spMkLst>
        </pc:spChg>
        <pc:spChg chg="add del mod">
          <ac:chgData name="Miguel Rodríguez González" userId="2792350d-dea5-4e25-a9a4-b5cc10012505" providerId="ADAL" clId="{4DD30013-B958-4FDF-95C6-DA05427D996A}" dt="2023-07-20T17:06:16.602" v="184" actId="478"/>
          <ac:spMkLst>
            <pc:docMk/>
            <pc:sldMk cId="3374543531" sldId="256"/>
            <ac:spMk id="22" creationId="{4A453E61-FDB1-FDD0-5961-8C576ABA5E8F}"/>
          </ac:spMkLst>
        </pc:spChg>
        <pc:spChg chg="add del mod">
          <ac:chgData name="Miguel Rodríguez González" userId="2792350d-dea5-4e25-a9a4-b5cc10012505" providerId="ADAL" clId="{4DD30013-B958-4FDF-95C6-DA05427D996A}" dt="2023-07-20T17:17:06.505" v="403" actId="21"/>
          <ac:spMkLst>
            <pc:docMk/>
            <pc:sldMk cId="3374543531" sldId="256"/>
            <ac:spMk id="23" creationId="{6CC97E7B-14C1-C4FF-850C-B593843CF315}"/>
          </ac:spMkLst>
        </pc:spChg>
        <pc:spChg chg="add del mod">
          <ac:chgData name="Miguel Rodríguez González" userId="2792350d-dea5-4e25-a9a4-b5cc10012505" providerId="ADAL" clId="{4DD30013-B958-4FDF-95C6-DA05427D996A}" dt="2023-07-20T17:17:06.505" v="403" actId="21"/>
          <ac:spMkLst>
            <pc:docMk/>
            <pc:sldMk cId="3374543531" sldId="256"/>
            <ac:spMk id="24" creationId="{E31BE774-7B50-CC79-395E-6E31569E5C45}"/>
          </ac:spMkLst>
        </pc:spChg>
        <pc:spChg chg="add del mod">
          <ac:chgData name="Miguel Rodríguez González" userId="2792350d-dea5-4e25-a9a4-b5cc10012505" providerId="ADAL" clId="{4DD30013-B958-4FDF-95C6-DA05427D996A}" dt="2023-07-20T17:17:06.505" v="403" actId="21"/>
          <ac:spMkLst>
            <pc:docMk/>
            <pc:sldMk cId="3374543531" sldId="256"/>
            <ac:spMk id="25" creationId="{8997E76D-DC5C-7311-E273-E390A9BB97C5}"/>
          </ac:spMkLst>
        </pc:spChg>
        <pc:spChg chg="add del mod">
          <ac:chgData name="Miguel Rodríguez González" userId="2792350d-dea5-4e25-a9a4-b5cc10012505" providerId="ADAL" clId="{4DD30013-B958-4FDF-95C6-DA05427D996A}" dt="2023-07-20T17:17:40.774" v="421"/>
          <ac:spMkLst>
            <pc:docMk/>
            <pc:sldMk cId="3374543531" sldId="256"/>
            <ac:spMk id="26" creationId="{7C0E9FAA-2F56-DC7B-139C-B5E973DD1033}"/>
          </ac:spMkLst>
        </pc:spChg>
        <pc:spChg chg="add mod">
          <ac:chgData name="Miguel Rodríguez González" userId="2792350d-dea5-4e25-a9a4-b5cc10012505" providerId="ADAL" clId="{4DD30013-B958-4FDF-95C6-DA05427D996A}" dt="2023-07-22T11:08:28.034" v="6353" actId="33553"/>
          <ac:spMkLst>
            <pc:docMk/>
            <pc:sldMk cId="3374543531" sldId="256"/>
            <ac:spMk id="35" creationId="{BC78DC0A-6A9C-301A-A5B4-292BF1EE7CF9}"/>
          </ac:spMkLst>
        </pc:spChg>
        <pc:spChg chg="add mod">
          <ac:chgData name="Miguel Rodríguez González" userId="2792350d-dea5-4e25-a9a4-b5cc10012505" providerId="ADAL" clId="{4DD30013-B958-4FDF-95C6-DA05427D996A}" dt="2023-07-20T17:23:09.872" v="554" actId="1076"/>
          <ac:spMkLst>
            <pc:docMk/>
            <pc:sldMk cId="3374543531" sldId="256"/>
            <ac:spMk id="37" creationId="{6031467A-9B72-EBDB-BD7C-717AF8F70853}"/>
          </ac:spMkLst>
        </pc:spChg>
        <pc:spChg chg="add mod">
          <ac:chgData name="Miguel Rodríguez González" userId="2792350d-dea5-4e25-a9a4-b5cc10012505" providerId="ADAL" clId="{4DD30013-B958-4FDF-95C6-DA05427D996A}" dt="2023-07-22T10:51:38.838" v="5937" actId="1076"/>
          <ac:spMkLst>
            <pc:docMk/>
            <pc:sldMk cId="3374543531" sldId="256"/>
            <ac:spMk id="38" creationId="{D7F2C2AF-9E6D-1763-BD14-6A4CC77D8107}"/>
          </ac:spMkLst>
        </pc:spChg>
        <pc:spChg chg="add mod">
          <ac:chgData name="Miguel Rodríguez González" userId="2792350d-dea5-4e25-a9a4-b5cc10012505" providerId="ADAL" clId="{4DD30013-B958-4FDF-95C6-DA05427D996A}" dt="2023-07-22T10:51:36.250" v="5936" actId="1076"/>
          <ac:spMkLst>
            <pc:docMk/>
            <pc:sldMk cId="3374543531" sldId="256"/>
            <ac:spMk id="39" creationId="{F28BEAA8-E69B-5C0E-FC4F-9EFE40EAC925}"/>
          </ac:spMkLst>
        </pc:spChg>
        <pc:picChg chg="add del mod">
          <ac:chgData name="Miguel Rodríguez González" userId="2792350d-dea5-4e25-a9a4-b5cc10012505" providerId="ADAL" clId="{4DD30013-B958-4FDF-95C6-DA05427D996A}" dt="2023-07-20T16:58:42.168" v="1" actId="478"/>
          <ac:picMkLst>
            <pc:docMk/>
            <pc:sldMk cId="3374543531" sldId="256"/>
            <ac:picMk id="5" creationId="{7FB9BBE5-EAA8-5D5E-2550-19C3191F8C24}"/>
          </ac:picMkLst>
        </pc:picChg>
        <pc:picChg chg="add del mod">
          <ac:chgData name="Miguel Rodríguez González" userId="2792350d-dea5-4e25-a9a4-b5cc10012505" providerId="ADAL" clId="{4DD30013-B958-4FDF-95C6-DA05427D996A}" dt="2023-07-20T17:00:43.843" v="18" actId="478"/>
          <ac:picMkLst>
            <pc:docMk/>
            <pc:sldMk cId="3374543531" sldId="256"/>
            <ac:picMk id="7" creationId="{92E5DC9E-229C-2C44-F001-E39C0627B4F2}"/>
          </ac:picMkLst>
        </pc:picChg>
        <pc:picChg chg="add mod ord modCrop">
          <ac:chgData name="Miguel Rodríguez González" userId="2792350d-dea5-4e25-a9a4-b5cc10012505" providerId="ADAL" clId="{4DD30013-B958-4FDF-95C6-DA05427D996A}" dt="2023-07-20T17:18:12.757" v="427" actId="1076"/>
          <ac:picMkLst>
            <pc:docMk/>
            <pc:sldMk cId="3374543531" sldId="256"/>
            <ac:picMk id="9" creationId="{ABD20D84-4C00-5663-CF9A-50E3512AAA1B}"/>
          </ac:picMkLst>
        </pc:picChg>
        <pc:picChg chg="add del mod">
          <ac:chgData name="Miguel Rodríguez González" userId="2792350d-dea5-4e25-a9a4-b5cc10012505" providerId="ADAL" clId="{4DD30013-B958-4FDF-95C6-DA05427D996A}" dt="2023-07-20T17:17:06.505" v="403" actId="21"/>
          <ac:picMkLst>
            <pc:docMk/>
            <pc:sldMk cId="3374543531" sldId="256"/>
            <ac:picMk id="11" creationId="{918F36F6-5D1F-0B33-E288-8AB643F6BC84}"/>
          </ac:picMkLst>
        </pc:picChg>
        <pc:picChg chg="add del mod">
          <ac:chgData name="Miguel Rodríguez González" userId="2792350d-dea5-4e25-a9a4-b5cc10012505" providerId="ADAL" clId="{4DD30013-B958-4FDF-95C6-DA05427D996A}" dt="2023-07-20T17:17:06.505" v="403" actId="21"/>
          <ac:picMkLst>
            <pc:docMk/>
            <pc:sldMk cId="3374543531" sldId="256"/>
            <ac:picMk id="13" creationId="{D2CC45E0-EF5B-776C-8DCC-4E704F77E6F7}"/>
          </ac:picMkLst>
        </pc:picChg>
        <pc:picChg chg="add del mod">
          <ac:chgData name="Miguel Rodríguez González" userId="2792350d-dea5-4e25-a9a4-b5cc10012505" providerId="ADAL" clId="{4DD30013-B958-4FDF-95C6-DA05427D996A}" dt="2023-07-20T17:06:23.977" v="188" actId="478"/>
          <ac:picMkLst>
            <pc:docMk/>
            <pc:sldMk cId="3374543531" sldId="256"/>
            <ac:picMk id="16" creationId="{9C7F4F43-CA07-3332-07EE-A7FB2093707D}"/>
          </ac:picMkLst>
        </pc:picChg>
        <pc:picChg chg="add del">
          <ac:chgData name="Miguel Rodríguez González" userId="2792350d-dea5-4e25-a9a4-b5cc10012505" providerId="ADAL" clId="{4DD30013-B958-4FDF-95C6-DA05427D996A}" dt="2023-07-20T17:05:42.124" v="149" actId="22"/>
          <ac:picMkLst>
            <pc:docMk/>
            <pc:sldMk cId="3374543531" sldId="256"/>
            <ac:picMk id="18" creationId="{1B7912B5-9A31-43F2-926D-31606B10A3ED}"/>
          </ac:picMkLst>
        </pc:picChg>
        <pc:picChg chg="add del mod">
          <ac:chgData name="Miguel Rodríguez González" userId="2792350d-dea5-4e25-a9a4-b5cc10012505" providerId="ADAL" clId="{4DD30013-B958-4FDF-95C6-DA05427D996A}" dt="2023-07-20T17:17:06.505" v="403" actId="21"/>
          <ac:picMkLst>
            <pc:docMk/>
            <pc:sldMk cId="3374543531" sldId="256"/>
            <ac:picMk id="21" creationId="{76EC2429-01FD-4438-70DB-8A9D0AB13018}"/>
          </ac:picMkLst>
        </pc:picChg>
        <pc:picChg chg="add del mod">
          <ac:chgData name="Miguel Rodríguez González" userId="2792350d-dea5-4e25-a9a4-b5cc10012505" providerId="ADAL" clId="{4DD30013-B958-4FDF-95C6-DA05427D996A}" dt="2023-07-20T17:17:40.537" v="420" actId="22"/>
          <ac:picMkLst>
            <pc:docMk/>
            <pc:sldMk cId="3374543531" sldId="256"/>
            <ac:picMk id="28" creationId="{E388D059-BB6A-6822-9DE4-70903DBC11D7}"/>
          </ac:picMkLst>
        </pc:picChg>
        <pc:picChg chg="add mod">
          <ac:chgData name="Miguel Rodríguez González" userId="2792350d-dea5-4e25-a9a4-b5cc10012505" providerId="ADAL" clId="{4DD30013-B958-4FDF-95C6-DA05427D996A}" dt="2023-07-20T17:18:33.705" v="435" actId="1076"/>
          <ac:picMkLst>
            <pc:docMk/>
            <pc:sldMk cId="3374543531" sldId="256"/>
            <ac:picMk id="30" creationId="{F04A7CDE-6E2C-C9FA-CCF0-598C3E4CF891}"/>
          </ac:picMkLst>
        </pc:picChg>
        <pc:picChg chg="add mod">
          <ac:chgData name="Miguel Rodríguez González" userId="2792350d-dea5-4e25-a9a4-b5cc10012505" providerId="ADAL" clId="{4DD30013-B958-4FDF-95C6-DA05427D996A}" dt="2023-07-20T17:24:57.185" v="564" actId="1076"/>
          <ac:picMkLst>
            <pc:docMk/>
            <pc:sldMk cId="3374543531" sldId="256"/>
            <ac:picMk id="32" creationId="{7E83D259-8565-4449-5D9D-C438FF3BE2E0}"/>
          </ac:picMkLst>
        </pc:picChg>
        <pc:picChg chg="add mod">
          <ac:chgData name="Miguel Rodríguez González" userId="2792350d-dea5-4e25-a9a4-b5cc10012505" providerId="ADAL" clId="{4DD30013-B958-4FDF-95C6-DA05427D996A}" dt="2023-07-20T17:24:56.682" v="563" actId="1076"/>
          <ac:picMkLst>
            <pc:docMk/>
            <pc:sldMk cId="3374543531" sldId="256"/>
            <ac:picMk id="34" creationId="{6320E70C-CF7A-088E-7AE5-A2C6CC0BE6CB}"/>
          </ac:picMkLst>
        </pc:picChg>
      </pc:sldChg>
      <pc:sldChg chg="add del">
        <pc:chgData name="Miguel Rodríguez González" userId="2792350d-dea5-4e25-a9a4-b5cc10012505" providerId="ADAL" clId="{4DD30013-B958-4FDF-95C6-DA05427D996A}" dt="2023-07-20T17:17:41.585" v="423" actId="2890"/>
        <pc:sldMkLst>
          <pc:docMk/>
          <pc:sldMk cId="2541567083" sldId="257"/>
        </pc:sldMkLst>
      </pc:sldChg>
      <pc:sldChg chg="addSp delSp modSp add del mod setBg modNotesTx">
        <pc:chgData name="Miguel Rodríguez González" userId="2792350d-dea5-4e25-a9a4-b5cc10012505" providerId="ADAL" clId="{4DD30013-B958-4FDF-95C6-DA05427D996A}" dt="2023-07-22T10:19:18.898" v="5541" actId="47"/>
        <pc:sldMkLst>
          <pc:docMk/>
          <pc:sldMk cId="2675171505" sldId="257"/>
        </pc:sldMkLst>
        <pc:spChg chg="add del mod">
          <ac:chgData name="Miguel Rodríguez González" userId="2792350d-dea5-4e25-a9a4-b5cc10012505" providerId="ADAL" clId="{4DD30013-B958-4FDF-95C6-DA05427D996A}" dt="2023-07-20T20:16:36.612" v="1116" actId="478"/>
          <ac:spMkLst>
            <pc:docMk/>
            <pc:sldMk cId="2675171505" sldId="257"/>
            <ac:spMk id="2" creationId="{5028E751-C19C-761A-39B1-F79EFB207DDE}"/>
          </ac:spMkLst>
        </pc:spChg>
        <pc:spChg chg="add del mod">
          <ac:chgData name="Miguel Rodríguez González" userId="2792350d-dea5-4e25-a9a4-b5cc10012505" providerId="ADAL" clId="{4DD30013-B958-4FDF-95C6-DA05427D996A}" dt="2023-07-22T10:19:17.286" v="5540" actId="478"/>
          <ac:spMkLst>
            <pc:docMk/>
            <pc:sldMk cId="2675171505" sldId="257"/>
            <ac:spMk id="3" creationId="{0B3698BC-1FCC-144C-2B18-6A8FDB7C3C26}"/>
          </ac:spMkLst>
        </pc:spChg>
        <pc:spChg chg="add del mod">
          <ac:chgData name="Miguel Rodríguez González" userId="2792350d-dea5-4e25-a9a4-b5cc10012505" providerId="ADAL" clId="{4DD30013-B958-4FDF-95C6-DA05427D996A}" dt="2023-07-21T19:03:25.078" v="3392" actId="478"/>
          <ac:spMkLst>
            <pc:docMk/>
            <pc:sldMk cId="2675171505" sldId="257"/>
            <ac:spMk id="3" creationId="{58DF8FEE-8295-1C31-55D1-B1B88DC3FE71}"/>
          </ac:spMkLst>
        </pc:spChg>
        <pc:spChg chg="add del mod">
          <ac:chgData name="Miguel Rodríguez González" userId="2792350d-dea5-4e25-a9a4-b5cc10012505" providerId="ADAL" clId="{4DD30013-B958-4FDF-95C6-DA05427D996A}" dt="2023-07-20T20:13:23.675" v="951" actId="478"/>
          <ac:spMkLst>
            <pc:docMk/>
            <pc:sldMk cId="2675171505" sldId="257"/>
            <ac:spMk id="3" creationId="{C317AB43-73AE-FD57-FDE8-3D02012D28F1}"/>
          </ac:spMkLst>
        </pc:spChg>
        <pc:spChg chg="add del mod">
          <ac:chgData name="Miguel Rodríguez González" userId="2792350d-dea5-4e25-a9a4-b5cc10012505" providerId="ADAL" clId="{4DD30013-B958-4FDF-95C6-DA05427D996A}" dt="2023-07-21T19:03:26.566" v="3394" actId="478"/>
          <ac:spMkLst>
            <pc:docMk/>
            <pc:sldMk cId="2675171505" sldId="257"/>
            <ac:spMk id="4" creationId="{023BACD5-6E9B-4950-FCA7-C6EAFC7D5559}"/>
          </ac:spMkLst>
        </pc:spChg>
        <pc:spChg chg="add mod">
          <ac:chgData name="Miguel Rodríguez González" userId="2792350d-dea5-4e25-a9a4-b5cc10012505" providerId="ADAL" clId="{4DD30013-B958-4FDF-95C6-DA05427D996A}" dt="2023-07-20T21:03:15.451" v="1673"/>
          <ac:spMkLst>
            <pc:docMk/>
            <pc:sldMk cId="2675171505" sldId="257"/>
            <ac:spMk id="14" creationId="{A031F9BD-5303-B92D-0F78-221AF9E11790}"/>
          </ac:spMkLst>
        </pc:spChg>
        <pc:graphicFrameChg chg="add mod">
          <ac:chgData name="Miguel Rodríguez González" userId="2792350d-dea5-4e25-a9a4-b5cc10012505" providerId="ADAL" clId="{4DD30013-B958-4FDF-95C6-DA05427D996A}" dt="2023-07-21T19:03:38.331" v="3397"/>
          <ac:graphicFrameMkLst>
            <pc:docMk/>
            <pc:sldMk cId="2675171505" sldId="257"/>
            <ac:graphicFrameMk id="5" creationId="{161ECAB4-EF37-3FFD-0373-7A1F455AD7CB}"/>
          </ac:graphicFrameMkLst>
        </pc:graphicFrameChg>
        <pc:graphicFrameChg chg="add del mod modGraphic">
          <ac:chgData name="Miguel Rodríguez González" userId="2792350d-dea5-4e25-a9a4-b5cc10012505" providerId="ADAL" clId="{4DD30013-B958-4FDF-95C6-DA05427D996A}" dt="2023-07-21T19:03:38.066" v="3396" actId="478"/>
          <ac:graphicFrameMkLst>
            <pc:docMk/>
            <pc:sldMk cId="2675171505" sldId="257"/>
            <ac:graphicFrameMk id="11" creationId="{53310489-3665-55E8-AFCB-FD18934D662F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1T19:03:41.486" v="3398" actId="1076"/>
          <ac:picMkLst>
            <pc:docMk/>
            <pc:sldMk cId="2675171505" sldId="257"/>
            <ac:picMk id="2" creationId="{EE655CFF-6C51-CCD8-1252-05C3205AF1F1}"/>
          </ac:picMkLst>
        </pc:picChg>
        <pc:picChg chg="add del mod">
          <ac:chgData name="Miguel Rodríguez González" userId="2792350d-dea5-4e25-a9a4-b5cc10012505" providerId="ADAL" clId="{4DD30013-B958-4FDF-95C6-DA05427D996A}" dt="2023-07-20T19:39:17.426" v="936" actId="478"/>
          <ac:picMkLst>
            <pc:docMk/>
            <pc:sldMk cId="2675171505" sldId="257"/>
            <ac:picMk id="5" creationId="{DAB1553F-F5A6-C998-218D-1B6A131A95A6}"/>
          </ac:picMkLst>
        </pc:picChg>
        <pc:picChg chg="add del mod">
          <ac:chgData name="Miguel Rodríguez González" userId="2792350d-dea5-4e25-a9a4-b5cc10012505" providerId="ADAL" clId="{4DD30013-B958-4FDF-95C6-DA05427D996A}" dt="2023-07-20T19:40:04.538" v="945" actId="478"/>
          <ac:picMkLst>
            <pc:docMk/>
            <pc:sldMk cId="2675171505" sldId="257"/>
            <ac:picMk id="7" creationId="{88901C5A-5C0A-F360-D6CB-1E8E3325BF67}"/>
          </ac:picMkLst>
        </pc:picChg>
        <pc:picChg chg="mod">
          <ac:chgData name="Miguel Rodríguez González" userId="2792350d-dea5-4e25-a9a4-b5cc10012505" providerId="ADAL" clId="{4DD30013-B958-4FDF-95C6-DA05427D996A}" dt="2023-07-20T19:37:36.335" v="907" actId="26606"/>
          <ac:picMkLst>
            <pc:docMk/>
            <pc:sldMk cId="2675171505" sldId="257"/>
            <ac:picMk id="9" creationId="{ABD20D84-4C00-5663-CF9A-50E3512AAA1B}"/>
          </ac:picMkLst>
        </pc:picChg>
        <pc:picChg chg="add del mod">
          <ac:chgData name="Miguel Rodríguez González" userId="2792350d-dea5-4e25-a9a4-b5cc10012505" providerId="ADAL" clId="{4DD30013-B958-4FDF-95C6-DA05427D996A}" dt="2023-07-20T20:13:09.045" v="948" actId="478"/>
          <ac:picMkLst>
            <pc:docMk/>
            <pc:sldMk cId="2675171505" sldId="257"/>
            <ac:picMk id="10" creationId="{EBBCBF11-3E86-602B-4EDA-F25197F7EF0D}"/>
          </ac:picMkLst>
        </pc:picChg>
        <pc:picChg chg="add mod">
          <ac:chgData name="Miguel Rodríguez González" userId="2792350d-dea5-4e25-a9a4-b5cc10012505" providerId="ADAL" clId="{4DD30013-B958-4FDF-95C6-DA05427D996A}" dt="2023-07-20T20:24:39.328" v="1146"/>
          <ac:picMkLst>
            <pc:docMk/>
            <pc:sldMk cId="2675171505" sldId="257"/>
            <ac:picMk id="12" creationId="{5EF1CD07-484B-A1D1-0667-F116575E3B05}"/>
          </ac:picMkLst>
        </pc:picChg>
        <pc:picChg chg="add mod">
          <ac:chgData name="Miguel Rodríguez González" userId="2792350d-dea5-4e25-a9a4-b5cc10012505" providerId="ADAL" clId="{4DD30013-B958-4FDF-95C6-DA05427D996A}" dt="2023-07-20T20:24:44.923" v="1147"/>
          <ac:picMkLst>
            <pc:docMk/>
            <pc:sldMk cId="2675171505" sldId="257"/>
            <ac:picMk id="13" creationId="{35F09634-76C0-4733-7EDC-E5AE0C184886}"/>
          </ac:picMkLst>
        </pc:picChg>
      </pc:sldChg>
      <pc:sldChg chg="add del">
        <pc:chgData name="Miguel Rodríguez González" userId="2792350d-dea5-4e25-a9a4-b5cc10012505" providerId="ADAL" clId="{4DD30013-B958-4FDF-95C6-DA05427D996A}" dt="2023-07-20T17:17:10.644" v="405" actId="47"/>
        <pc:sldMkLst>
          <pc:docMk/>
          <pc:sldMk cId="4018373524" sldId="257"/>
        </pc:sldMkLst>
      </pc:sldChg>
      <pc:sldChg chg="addSp delSp modSp add mod modNotesTx">
        <pc:chgData name="Miguel Rodríguez González" userId="2792350d-dea5-4e25-a9a4-b5cc10012505" providerId="ADAL" clId="{4DD30013-B958-4FDF-95C6-DA05427D996A}" dt="2023-07-23T15:25:46.930" v="10272"/>
        <pc:sldMkLst>
          <pc:docMk/>
          <pc:sldMk cId="479525926" sldId="258"/>
        </pc:sldMkLst>
        <pc:spChg chg="add mod">
          <ac:chgData name="Miguel Rodríguez González" userId="2792350d-dea5-4e25-a9a4-b5cc10012505" providerId="ADAL" clId="{4DD30013-B958-4FDF-95C6-DA05427D996A}" dt="2023-07-23T14:35:22.993" v="10028" actId="20577"/>
          <ac:spMkLst>
            <pc:docMk/>
            <pc:sldMk cId="479525926" sldId="258"/>
            <ac:spMk id="5" creationId="{E891CB70-F85E-6A1F-BD23-F75ECC559983}"/>
          </ac:spMkLst>
        </pc:spChg>
        <pc:spChg chg="add del mod">
          <ac:chgData name="Miguel Rodríguez González" userId="2792350d-dea5-4e25-a9a4-b5cc10012505" providerId="ADAL" clId="{4DD30013-B958-4FDF-95C6-DA05427D996A}" dt="2023-07-23T14:18:24.576" v="9135" actId="478"/>
          <ac:spMkLst>
            <pc:docMk/>
            <pc:sldMk cId="479525926" sldId="258"/>
            <ac:spMk id="6" creationId="{FFDB3853-C9E5-974F-7B5D-F3F8AC8ED852}"/>
          </ac:spMkLst>
        </pc:spChg>
        <pc:spChg chg="add del mod">
          <ac:chgData name="Miguel Rodríguez González" userId="2792350d-dea5-4e25-a9a4-b5cc10012505" providerId="ADAL" clId="{4DD30013-B958-4FDF-95C6-DA05427D996A}" dt="2023-07-23T14:18:26.798" v="9137" actId="478"/>
          <ac:spMkLst>
            <pc:docMk/>
            <pc:sldMk cId="479525926" sldId="258"/>
            <ac:spMk id="7" creationId="{A89BF57B-C412-A526-37CA-F4E2747E28E9}"/>
          </ac:spMkLst>
        </pc:spChg>
        <pc:spChg chg="add del mod">
          <ac:chgData name="Miguel Rodríguez González" userId="2792350d-dea5-4e25-a9a4-b5cc10012505" providerId="ADAL" clId="{4DD30013-B958-4FDF-95C6-DA05427D996A}" dt="2023-07-23T14:25:19.270" v="9708" actId="478"/>
          <ac:spMkLst>
            <pc:docMk/>
            <pc:sldMk cId="479525926" sldId="258"/>
            <ac:spMk id="10" creationId="{2E6A6414-8C6A-DF62-4412-37F794C9715C}"/>
          </ac:spMkLst>
        </pc:spChg>
        <pc:spChg chg="add del mod">
          <ac:chgData name="Miguel Rodríguez González" userId="2792350d-dea5-4e25-a9a4-b5cc10012505" providerId="ADAL" clId="{4DD30013-B958-4FDF-95C6-DA05427D996A}" dt="2023-07-23T14:25:18.239" v="9707" actId="478"/>
          <ac:spMkLst>
            <pc:docMk/>
            <pc:sldMk cId="479525926" sldId="258"/>
            <ac:spMk id="11" creationId="{68B35D8B-C648-F7D8-B1CD-21754A03CD10}"/>
          </ac:spMkLst>
        </pc:spChg>
        <pc:spChg chg="add del mod">
          <ac:chgData name="Miguel Rodríguez González" userId="2792350d-dea5-4e25-a9a4-b5cc10012505" providerId="ADAL" clId="{4DD30013-B958-4FDF-95C6-DA05427D996A}" dt="2023-07-23T14:25:20.661" v="9709" actId="478"/>
          <ac:spMkLst>
            <pc:docMk/>
            <pc:sldMk cId="479525926" sldId="258"/>
            <ac:spMk id="12" creationId="{9028F8C1-4092-471F-5E4E-3B0AFB4D8568}"/>
          </ac:spMkLst>
        </pc:spChg>
        <pc:spChg chg="add mod">
          <ac:chgData name="Miguel Rodríguez González" userId="2792350d-dea5-4e25-a9a4-b5cc10012505" providerId="ADAL" clId="{4DD30013-B958-4FDF-95C6-DA05427D996A}" dt="2023-07-23T14:26:31.031" v="9722" actId="113"/>
          <ac:spMkLst>
            <pc:docMk/>
            <pc:sldMk cId="479525926" sldId="258"/>
            <ac:spMk id="13" creationId="{E82D7A7C-9181-E813-7736-C4BED9CA1C75}"/>
          </ac:spMkLst>
        </pc:spChg>
        <pc:spChg chg="add mod">
          <ac:chgData name="Miguel Rodríguez González" userId="2792350d-dea5-4e25-a9a4-b5cc10012505" providerId="ADAL" clId="{4DD30013-B958-4FDF-95C6-DA05427D996A}" dt="2023-07-23T14:26:35.480" v="9723" actId="113"/>
          <ac:spMkLst>
            <pc:docMk/>
            <pc:sldMk cId="479525926" sldId="258"/>
            <ac:spMk id="14" creationId="{C4A88BE0-CDAA-F89E-EDD6-E20A2D9575D3}"/>
          </ac:spMkLst>
        </pc:spChg>
        <pc:spChg chg="add mod">
          <ac:chgData name="Miguel Rodríguez González" userId="2792350d-dea5-4e25-a9a4-b5cc10012505" providerId="ADAL" clId="{4DD30013-B958-4FDF-95C6-DA05427D996A}" dt="2023-07-23T14:34:39.815" v="10009" actId="20577"/>
          <ac:spMkLst>
            <pc:docMk/>
            <pc:sldMk cId="479525926" sldId="258"/>
            <ac:spMk id="15" creationId="{5F74DF21-F509-1436-D30F-553880D8F427}"/>
          </ac:spMkLst>
        </pc:spChg>
        <pc:graphicFrameChg chg="add mod modGraphic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479525926" sldId="258"/>
            <ac:graphicFrameMk id="2" creationId="{4E7FA916-7959-604F-160D-2D9430030630}"/>
          </ac:graphicFrameMkLst>
        </pc:graphicFrameChg>
        <pc:graphicFrameChg chg="add del mod modGraphic">
          <ac:chgData name="Miguel Rodríguez González" userId="2792350d-dea5-4e25-a9a4-b5cc10012505" providerId="ADAL" clId="{4DD30013-B958-4FDF-95C6-DA05427D996A}" dt="2023-07-23T14:20:58.759" v="9310" actId="478"/>
          <ac:graphicFrameMkLst>
            <pc:docMk/>
            <pc:sldMk cId="479525926" sldId="258"/>
            <ac:graphicFrameMk id="8" creationId="{7A786C32-8C8C-11D8-FC91-2FE6312B108D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3T14:14:13.538" v="9078"/>
          <ac:picMkLst>
            <pc:docMk/>
            <pc:sldMk cId="479525926" sldId="258"/>
            <ac:picMk id="3" creationId="{72B3BE3A-9012-6499-36CB-BDE2368BFDE6}"/>
          </ac:picMkLst>
        </pc:picChg>
        <pc:picChg chg="add mod">
          <ac:chgData name="Miguel Rodríguez González" userId="2792350d-dea5-4e25-a9a4-b5cc10012505" providerId="ADAL" clId="{4DD30013-B958-4FDF-95C6-DA05427D996A}" dt="2023-07-23T14:14:13.538" v="9078"/>
          <ac:picMkLst>
            <pc:docMk/>
            <pc:sldMk cId="479525926" sldId="258"/>
            <ac:picMk id="4" creationId="{017E7D74-FB7D-60E4-C772-0033E8546C8B}"/>
          </ac:picMkLst>
        </pc:picChg>
        <pc:picChg chg="mod">
          <ac:chgData name="Miguel Rodríguez González" userId="2792350d-dea5-4e25-a9a4-b5cc10012505" providerId="ADAL" clId="{4DD30013-B958-4FDF-95C6-DA05427D996A}" dt="2023-07-23T14:17:07.936" v="9129" actId="34135"/>
          <ac:picMkLst>
            <pc:docMk/>
            <pc:sldMk cId="479525926" sldId="258"/>
            <ac:picMk id="9" creationId="{ABD20D84-4C00-5663-CF9A-50E3512AAA1B}"/>
          </ac:picMkLst>
        </pc:picChg>
      </pc:sldChg>
      <pc:sldChg chg="add del">
        <pc:chgData name="Miguel Rodríguez González" userId="2792350d-dea5-4e25-a9a4-b5cc10012505" providerId="ADAL" clId="{4DD30013-B958-4FDF-95C6-DA05427D996A}" dt="2023-07-20T17:17:41.245" v="422" actId="2890"/>
        <pc:sldMkLst>
          <pc:docMk/>
          <pc:sldMk cId="511536235" sldId="258"/>
        </pc:sldMkLst>
      </pc:sldChg>
      <pc:sldChg chg="modSp new del mod">
        <pc:chgData name="Miguel Rodríguez González" userId="2792350d-dea5-4e25-a9a4-b5cc10012505" providerId="ADAL" clId="{4DD30013-B958-4FDF-95C6-DA05427D996A}" dt="2023-07-20T20:17:20.421" v="1121" actId="47"/>
        <pc:sldMkLst>
          <pc:docMk/>
          <pc:sldMk cId="3739611385" sldId="259"/>
        </pc:sldMkLst>
        <pc:spChg chg="mod">
          <ac:chgData name="Miguel Rodríguez González" userId="2792350d-dea5-4e25-a9a4-b5cc10012505" providerId="ADAL" clId="{4DD30013-B958-4FDF-95C6-DA05427D996A}" dt="2023-07-20T19:34:10.053" v="589" actId="20577"/>
          <ac:spMkLst>
            <pc:docMk/>
            <pc:sldMk cId="3739611385" sldId="259"/>
            <ac:spMk id="2" creationId="{C46D76F5-4F23-5229-3C1B-DEFD32B41312}"/>
          </ac:spMkLst>
        </pc:spChg>
        <pc:spChg chg="mod">
          <ac:chgData name="Miguel Rodríguez González" userId="2792350d-dea5-4e25-a9a4-b5cc10012505" providerId="ADAL" clId="{4DD30013-B958-4FDF-95C6-DA05427D996A}" dt="2023-07-20T19:36:33.801" v="870" actId="20577"/>
          <ac:spMkLst>
            <pc:docMk/>
            <pc:sldMk cId="3739611385" sldId="259"/>
            <ac:spMk id="3" creationId="{B41564A8-5E4B-9B8A-897F-B9512E16E91B}"/>
          </ac:spMkLst>
        </pc:spChg>
      </pc:sldChg>
      <pc:sldChg chg="addSp modSp add del mod">
        <pc:chgData name="Miguel Rodríguez González" userId="2792350d-dea5-4e25-a9a4-b5cc10012505" providerId="ADAL" clId="{4DD30013-B958-4FDF-95C6-DA05427D996A}" dt="2023-07-22T10:18:38.773" v="5538" actId="47"/>
        <pc:sldMkLst>
          <pc:docMk/>
          <pc:sldMk cId="4046995772" sldId="259"/>
        </pc:sldMkLst>
        <pc:graphicFrameChg chg="mod">
          <ac:chgData name="Miguel Rodríguez González" userId="2792350d-dea5-4e25-a9a4-b5cc10012505" providerId="ADAL" clId="{4DD30013-B958-4FDF-95C6-DA05427D996A}" dt="2023-07-20T20:53:38.731" v="1182"/>
          <ac:graphicFrameMkLst>
            <pc:docMk/>
            <pc:sldMk cId="4046995772" sldId="259"/>
            <ac:graphicFrameMk id="11" creationId="{53310489-3665-55E8-AFCB-FD18934D662F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0T20:54:45.613" v="1192"/>
          <ac:picMkLst>
            <pc:docMk/>
            <pc:sldMk cId="4046995772" sldId="259"/>
            <ac:picMk id="2" creationId="{669EC57F-E2D9-1729-FBE6-191269BF70C7}"/>
          </ac:picMkLst>
        </pc:picChg>
        <pc:picChg chg="add mod">
          <ac:chgData name="Miguel Rodríguez González" userId="2792350d-dea5-4e25-a9a4-b5cc10012505" providerId="ADAL" clId="{4DD30013-B958-4FDF-95C6-DA05427D996A}" dt="2023-07-20T20:54:48.997" v="1193"/>
          <ac:picMkLst>
            <pc:docMk/>
            <pc:sldMk cId="4046995772" sldId="259"/>
            <ac:picMk id="3" creationId="{A19C6381-572B-92A7-8D12-C28530239F87}"/>
          </ac:picMkLst>
        </pc:picChg>
        <pc:picChg chg="mod">
          <ac:chgData name="Miguel Rodríguez González" userId="2792350d-dea5-4e25-a9a4-b5cc10012505" providerId="ADAL" clId="{4DD30013-B958-4FDF-95C6-DA05427D996A}" dt="2023-07-22T10:06:47.435" v="5065" actId="34135"/>
          <ac:picMkLst>
            <pc:docMk/>
            <pc:sldMk cId="4046995772" sldId="259"/>
            <ac:picMk id="9" creationId="{ABD20D84-4C00-5663-CF9A-50E3512AAA1B}"/>
          </ac:picMkLst>
        </pc:picChg>
      </pc:sldChg>
      <pc:sldChg chg="addSp delSp modSp add mod ord modNotesTx">
        <pc:chgData name="Miguel Rodríguez González" userId="2792350d-dea5-4e25-a9a4-b5cc10012505" providerId="ADAL" clId="{4DD30013-B958-4FDF-95C6-DA05427D996A}" dt="2023-07-23T17:51:47.393" v="14922"/>
        <pc:sldMkLst>
          <pc:docMk/>
          <pc:sldMk cId="3473509479" sldId="260"/>
        </pc:sldMkLst>
        <pc:spChg chg="add mod">
          <ac:chgData name="Miguel Rodríguez González" userId="2792350d-dea5-4e25-a9a4-b5cc10012505" providerId="ADAL" clId="{4DD30013-B958-4FDF-95C6-DA05427D996A}" dt="2023-07-22T14:30:01.124" v="7419" actId="1076"/>
          <ac:spMkLst>
            <pc:docMk/>
            <pc:sldMk cId="3473509479" sldId="260"/>
            <ac:spMk id="8" creationId="{D59A1D1C-AC4C-0C75-A5EE-80190EDC1455}"/>
          </ac:spMkLst>
        </pc:spChg>
        <pc:spChg chg="add del mod">
          <ac:chgData name="Miguel Rodríguez González" userId="2792350d-dea5-4e25-a9a4-b5cc10012505" providerId="ADAL" clId="{4DD30013-B958-4FDF-95C6-DA05427D996A}" dt="2023-07-21T18:53:00.347" v="3231" actId="478"/>
          <ac:spMkLst>
            <pc:docMk/>
            <pc:sldMk cId="3473509479" sldId="260"/>
            <ac:spMk id="10" creationId="{1F9CD635-AE85-7A52-D72A-9A89726F70BB}"/>
          </ac:spMkLst>
        </pc:spChg>
        <pc:spChg chg="add del mod">
          <ac:chgData name="Miguel Rodríguez González" userId="2792350d-dea5-4e25-a9a4-b5cc10012505" providerId="ADAL" clId="{4DD30013-B958-4FDF-95C6-DA05427D996A}" dt="2023-07-22T10:42:53.360" v="5780" actId="478"/>
          <ac:spMkLst>
            <pc:docMk/>
            <pc:sldMk cId="3473509479" sldId="260"/>
            <ac:spMk id="12" creationId="{0DC851BC-1B18-DC2E-75E7-74CEA9F575F7}"/>
          </ac:spMkLst>
        </pc:spChg>
        <pc:spChg chg="add del mod">
          <ac:chgData name="Miguel Rodríguez González" userId="2792350d-dea5-4e25-a9a4-b5cc10012505" providerId="ADAL" clId="{4DD30013-B958-4FDF-95C6-DA05427D996A}" dt="2023-07-21T18:52:59.528" v="3230" actId="478"/>
          <ac:spMkLst>
            <pc:docMk/>
            <pc:sldMk cId="3473509479" sldId="260"/>
            <ac:spMk id="12" creationId="{ACDC29FC-0632-5713-00EB-A2A9511010F4}"/>
          </ac:spMkLst>
        </pc:spChg>
        <pc:spChg chg="add mod">
          <ac:chgData name="Miguel Rodríguez González" userId="2792350d-dea5-4e25-a9a4-b5cc10012505" providerId="ADAL" clId="{4DD30013-B958-4FDF-95C6-DA05427D996A}" dt="2023-07-23T14:10:15.482" v="8996" actId="1076"/>
          <ac:spMkLst>
            <pc:docMk/>
            <pc:sldMk cId="3473509479" sldId="260"/>
            <ac:spMk id="15" creationId="{C94C7069-D032-4EEF-A47D-0D0E81632644}"/>
          </ac:spMkLst>
        </pc:spChg>
        <pc:spChg chg="add del mod">
          <ac:chgData name="Miguel Rodríguez González" userId="2792350d-dea5-4e25-a9a4-b5cc10012505" providerId="ADAL" clId="{4DD30013-B958-4FDF-95C6-DA05427D996A}" dt="2023-07-22T10:44:48.484" v="5799" actId="478"/>
          <ac:spMkLst>
            <pc:docMk/>
            <pc:sldMk cId="3473509479" sldId="260"/>
            <ac:spMk id="18" creationId="{6174388F-9982-E9F7-F663-A3C0A888BAB1}"/>
          </ac:spMkLst>
        </pc:spChg>
        <pc:spChg chg="add del mod">
          <ac:chgData name="Miguel Rodríguez González" userId="2792350d-dea5-4e25-a9a4-b5cc10012505" providerId="ADAL" clId="{4DD30013-B958-4FDF-95C6-DA05427D996A}" dt="2023-07-22T10:15:42.478" v="5479" actId="21"/>
          <ac:spMkLst>
            <pc:docMk/>
            <pc:sldMk cId="3473509479" sldId="260"/>
            <ac:spMk id="25" creationId="{37C3C774-D70A-991E-B753-AE54CC12EDDE}"/>
          </ac:spMkLst>
        </pc:spChg>
        <pc:spChg chg="add mod">
          <ac:chgData name="Miguel Rodríguez González" userId="2792350d-dea5-4e25-a9a4-b5cc10012505" providerId="ADAL" clId="{4DD30013-B958-4FDF-95C6-DA05427D996A}" dt="2023-07-22T14:29:35.939" v="7417" actId="1076"/>
          <ac:spMkLst>
            <pc:docMk/>
            <pc:sldMk cId="3473509479" sldId="260"/>
            <ac:spMk id="26" creationId="{114F4159-BE82-7B62-51CD-311CAE53A8BB}"/>
          </ac:spMkLst>
        </pc:spChg>
        <pc:spChg chg="add mod">
          <ac:chgData name="Miguel Rodríguez González" userId="2792350d-dea5-4e25-a9a4-b5cc10012505" providerId="ADAL" clId="{4DD30013-B958-4FDF-95C6-DA05427D996A}" dt="2023-07-22T10:48:50.032" v="5902" actId="403"/>
          <ac:spMkLst>
            <pc:docMk/>
            <pc:sldMk cId="3473509479" sldId="260"/>
            <ac:spMk id="30" creationId="{37D4CBF9-5989-F069-6659-3EDE1AE29B5B}"/>
          </ac:spMkLst>
        </pc:spChg>
        <pc:spChg chg="add mod">
          <ac:chgData name="Miguel Rodríguez González" userId="2792350d-dea5-4e25-a9a4-b5cc10012505" providerId="ADAL" clId="{4DD30013-B958-4FDF-95C6-DA05427D996A}" dt="2023-07-22T10:48:53.172" v="5903" actId="403"/>
          <ac:spMkLst>
            <pc:docMk/>
            <pc:sldMk cId="3473509479" sldId="260"/>
            <ac:spMk id="31" creationId="{7598BFAF-2BCC-EE57-860C-AF22CD79055A}"/>
          </ac:spMkLst>
        </pc:spChg>
        <pc:spChg chg="add mod">
          <ac:chgData name="Miguel Rodríguez González" userId="2792350d-dea5-4e25-a9a4-b5cc10012505" providerId="ADAL" clId="{4DD30013-B958-4FDF-95C6-DA05427D996A}" dt="2023-07-22T10:49:13.564" v="5910" actId="1076"/>
          <ac:spMkLst>
            <pc:docMk/>
            <pc:sldMk cId="3473509479" sldId="260"/>
            <ac:spMk id="32" creationId="{5ADE1A58-E378-B878-B251-B4BF3E444856}"/>
          </ac:spMkLst>
        </pc:spChg>
        <pc:spChg chg="add mod">
          <ac:chgData name="Miguel Rodríguez González" userId="2792350d-dea5-4e25-a9a4-b5cc10012505" providerId="ADAL" clId="{4DD30013-B958-4FDF-95C6-DA05427D996A}" dt="2023-07-22T10:49:29.246" v="5914" actId="1076"/>
          <ac:spMkLst>
            <pc:docMk/>
            <pc:sldMk cId="3473509479" sldId="260"/>
            <ac:spMk id="33" creationId="{9B9F9753-C7C5-2950-A1B7-38E7C12CDC8F}"/>
          </ac:spMkLst>
        </pc:spChg>
        <pc:graphicFrameChg chg="add mod">
          <ac:chgData name="Miguel Rodríguez González" userId="2792350d-dea5-4e25-a9a4-b5cc10012505" providerId="ADAL" clId="{4DD30013-B958-4FDF-95C6-DA05427D996A}" dt="2023-07-23T17:51:47.393" v="14922"/>
          <ac:graphicFrameMkLst>
            <pc:docMk/>
            <pc:sldMk cId="3473509479" sldId="260"/>
            <ac:graphicFrameMk id="2" creationId="{D5746515-6236-39D0-5BCE-DD49122285E4}"/>
          </ac:graphicFrameMkLst>
        </pc:graphicFrameChg>
        <pc:graphicFrameChg chg="del mod modGraphic">
          <ac:chgData name="Miguel Rodríguez González" userId="2792350d-dea5-4e25-a9a4-b5cc10012505" providerId="ADAL" clId="{4DD30013-B958-4FDF-95C6-DA05427D996A}" dt="2023-07-23T17:51:46.899" v="14921" actId="478"/>
          <ac:graphicFrameMkLst>
            <pc:docMk/>
            <pc:sldMk cId="3473509479" sldId="260"/>
            <ac:graphicFrameMk id="11" creationId="{53310489-3665-55E8-AFCB-FD18934D662F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0T20:21:50.428" v="1128" actId="1076"/>
          <ac:picMkLst>
            <pc:docMk/>
            <pc:sldMk cId="3473509479" sldId="260"/>
            <ac:picMk id="3" creationId="{41E0D5C8-150D-1F27-68CD-96B3E74CCB04}"/>
          </ac:picMkLst>
        </pc:picChg>
        <pc:picChg chg="add del mod">
          <ac:chgData name="Miguel Rodríguez González" userId="2792350d-dea5-4e25-a9a4-b5cc10012505" providerId="ADAL" clId="{4DD30013-B958-4FDF-95C6-DA05427D996A}" dt="2023-07-22T09:04:36.868" v="4980" actId="478"/>
          <ac:picMkLst>
            <pc:docMk/>
            <pc:sldMk cId="3473509479" sldId="260"/>
            <ac:picMk id="4" creationId="{0D49E3B4-5C70-77C7-2ED6-B46A8A1AEE78}"/>
          </ac:picMkLst>
        </pc:picChg>
        <pc:picChg chg="add del mod">
          <ac:chgData name="Miguel Rodríguez González" userId="2792350d-dea5-4e25-a9a4-b5cc10012505" providerId="ADAL" clId="{4DD30013-B958-4FDF-95C6-DA05427D996A}" dt="2023-07-21T18:37:24.091" v="2710" actId="478"/>
          <ac:picMkLst>
            <pc:docMk/>
            <pc:sldMk cId="3473509479" sldId="260"/>
            <ac:picMk id="4" creationId="{4D31FE59-4DBD-5E51-0E89-4B001B6D00B3}"/>
          </ac:picMkLst>
        </pc:picChg>
        <pc:picChg chg="add mod">
          <ac:chgData name="Miguel Rodríguez González" userId="2792350d-dea5-4e25-a9a4-b5cc10012505" providerId="ADAL" clId="{4DD30013-B958-4FDF-95C6-DA05427D996A}" dt="2023-07-20T20:52:41.094" v="1179" actId="1076"/>
          <ac:picMkLst>
            <pc:docMk/>
            <pc:sldMk cId="3473509479" sldId="260"/>
            <ac:picMk id="5" creationId="{FAFA3623-4B45-D9D4-0A06-D1AEF64CE9AB}"/>
          </ac:picMkLst>
        </pc:picChg>
        <pc:picChg chg="add del mod">
          <ac:chgData name="Miguel Rodríguez González" userId="2792350d-dea5-4e25-a9a4-b5cc10012505" providerId="ADAL" clId="{4DD30013-B958-4FDF-95C6-DA05427D996A}" dt="2023-07-22T10:06:11.454" v="5061" actId="478"/>
          <ac:picMkLst>
            <pc:docMk/>
            <pc:sldMk cId="3473509479" sldId="260"/>
            <ac:picMk id="6" creationId="{D38CD2D7-6C7D-38E7-14D6-568AA5EF8DE6}"/>
          </ac:picMkLst>
        </pc:picChg>
        <pc:picChg chg="add del mod">
          <ac:chgData name="Miguel Rodríguez González" userId="2792350d-dea5-4e25-a9a4-b5cc10012505" providerId="ADAL" clId="{4DD30013-B958-4FDF-95C6-DA05427D996A}" dt="2023-07-22T10:15:52.480" v="5483" actId="478"/>
          <ac:picMkLst>
            <pc:docMk/>
            <pc:sldMk cId="3473509479" sldId="260"/>
            <ac:picMk id="7" creationId="{61A7E0F5-2187-70E5-6C62-457410EED439}"/>
          </ac:picMkLst>
        </pc:picChg>
        <pc:picChg chg="mod">
          <ac:chgData name="Miguel Rodríguez González" userId="2792350d-dea5-4e25-a9a4-b5cc10012505" providerId="ADAL" clId="{4DD30013-B958-4FDF-95C6-DA05427D996A}" dt="2023-07-22T10:06:42.477" v="5064" actId="34135"/>
          <ac:picMkLst>
            <pc:docMk/>
            <pc:sldMk cId="3473509479" sldId="260"/>
            <ac:picMk id="9" creationId="{ABD20D84-4C00-5663-CF9A-50E3512AAA1B}"/>
          </ac:picMkLst>
        </pc:picChg>
        <pc:picChg chg="add del mod">
          <ac:chgData name="Miguel Rodríguez González" userId="2792350d-dea5-4e25-a9a4-b5cc10012505" providerId="ADAL" clId="{4DD30013-B958-4FDF-95C6-DA05427D996A}" dt="2023-07-22T10:47:23.137" v="5836" actId="478"/>
          <ac:picMkLst>
            <pc:docMk/>
            <pc:sldMk cId="3473509479" sldId="260"/>
            <ac:picMk id="10" creationId="{3BAA44B1-092F-F011-1441-8F093E56CB14}"/>
          </ac:picMkLst>
        </pc:picChg>
        <pc:picChg chg="add del mod">
          <ac:chgData name="Miguel Rodríguez González" userId="2792350d-dea5-4e25-a9a4-b5cc10012505" providerId="ADAL" clId="{4DD30013-B958-4FDF-95C6-DA05427D996A}" dt="2023-07-20T20:47:39.562" v="1169" actId="478"/>
          <ac:picMkLst>
            <pc:docMk/>
            <pc:sldMk cId="3473509479" sldId="260"/>
            <ac:picMk id="10" creationId="{83801ADF-F9F6-DAC6-837E-369308203A43}"/>
          </ac:picMkLst>
        </pc:picChg>
        <pc:picChg chg="add del mod">
          <ac:chgData name="Miguel Rodríguez González" userId="2792350d-dea5-4e25-a9a4-b5cc10012505" providerId="ADAL" clId="{4DD30013-B958-4FDF-95C6-DA05427D996A}" dt="2023-07-21T18:52:51.928" v="3228" actId="478"/>
          <ac:picMkLst>
            <pc:docMk/>
            <pc:sldMk cId="3473509479" sldId="260"/>
            <ac:picMk id="13" creationId="{81942E3C-76C6-AAD3-2688-67E3832D7A59}"/>
          </ac:picMkLst>
        </pc:picChg>
        <pc:picChg chg="add del mod">
          <ac:chgData name="Miguel Rodríguez González" userId="2792350d-dea5-4e25-a9a4-b5cc10012505" providerId="ADAL" clId="{4DD30013-B958-4FDF-95C6-DA05427D996A}" dt="2023-07-21T18:52:02.068" v="3224" actId="478"/>
          <ac:picMkLst>
            <pc:docMk/>
            <pc:sldMk cId="3473509479" sldId="260"/>
            <ac:picMk id="16" creationId="{B4B84557-2F82-59D0-C630-CDF94F948399}"/>
          </ac:picMkLst>
        </pc:picChg>
        <pc:picChg chg="add del mod">
          <ac:chgData name="Miguel Rodríguez González" userId="2792350d-dea5-4e25-a9a4-b5cc10012505" providerId="ADAL" clId="{4DD30013-B958-4FDF-95C6-DA05427D996A}" dt="2023-07-22T10:42:51.350" v="5777" actId="478"/>
          <ac:picMkLst>
            <pc:docMk/>
            <pc:sldMk cId="3473509479" sldId="260"/>
            <ac:picMk id="16" creationId="{E8CC6396-4A7C-6428-EE02-56E3ABF57786}"/>
          </ac:picMkLst>
        </pc:picChg>
        <pc:picChg chg="add del mod">
          <ac:chgData name="Miguel Rodríguez González" userId="2792350d-dea5-4e25-a9a4-b5cc10012505" providerId="ADAL" clId="{4DD30013-B958-4FDF-95C6-DA05427D996A}" dt="2023-07-21T18:58:27.126" v="3238" actId="478"/>
          <ac:picMkLst>
            <pc:docMk/>
            <pc:sldMk cId="3473509479" sldId="260"/>
            <ac:picMk id="18" creationId="{565EF0E2-22A0-D989-85D1-8B632F162C38}"/>
          </ac:picMkLst>
        </pc:picChg>
        <pc:picChg chg="add del mod">
          <ac:chgData name="Miguel Rodríguez González" userId="2792350d-dea5-4e25-a9a4-b5cc10012505" providerId="ADAL" clId="{4DD30013-B958-4FDF-95C6-DA05427D996A}" dt="2023-07-22T10:47:41.092" v="5842" actId="21"/>
          <ac:picMkLst>
            <pc:docMk/>
            <pc:sldMk cId="3473509479" sldId="260"/>
            <ac:picMk id="20" creationId="{BEA79DAE-6D29-3F28-CBD8-485469182CB4}"/>
          </ac:picMkLst>
        </pc:picChg>
        <pc:picChg chg="add del mod">
          <ac:chgData name="Miguel Rodríguez González" userId="2792350d-dea5-4e25-a9a4-b5cc10012505" providerId="ADAL" clId="{4DD30013-B958-4FDF-95C6-DA05427D996A}" dt="2023-07-22T10:47:41.092" v="5842" actId="21"/>
          <ac:picMkLst>
            <pc:docMk/>
            <pc:sldMk cId="3473509479" sldId="260"/>
            <ac:picMk id="21" creationId="{93E30BD2-D3CA-12AE-7DCF-AA399F8CDB95}"/>
          </ac:picMkLst>
        </pc:picChg>
        <pc:picChg chg="add del mod">
          <ac:chgData name="Miguel Rodríguez González" userId="2792350d-dea5-4e25-a9a4-b5cc10012505" providerId="ADAL" clId="{4DD30013-B958-4FDF-95C6-DA05427D996A}" dt="2023-07-22T10:47:41.092" v="5842" actId="21"/>
          <ac:picMkLst>
            <pc:docMk/>
            <pc:sldMk cId="3473509479" sldId="260"/>
            <ac:picMk id="22" creationId="{CD57A84C-7A01-E409-EB36-CFABE0F5600A}"/>
          </ac:picMkLst>
        </pc:picChg>
        <pc:picChg chg="add mod">
          <ac:chgData name="Miguel Rodríguez González" userId="2792350d-dea5-4e25-a9a4-b5cc10012505" providerId="ADAL" clId="{4DD30013-B958-4FDF-95C6-DA05427D996A}" dt="2023-07-22T10:47:58.423" v="5848" actId="1076"/>
          <ac:picMkLst>
            <pc:docMk/>
            <pc:sldMk cId="3473509479" sldId="260"/>
            <ac:picMk id="23" creationId="{2EDA4B90-3FE9-E028-84E1-34D8A990CB4C}"/>
          </ac:picMkLst>
        </pc:picChg>
        <pc:picChg chg="add mod">
          <ac:chgData name="Miguel Rodríguez González" userId="2792350d-dea5-4e25-a9a4-b5cc10012505" providerId="ADAL" clId="{4DD30013-B958-4FDF-95C6-DA05427D996A}" dt="2023-07-22T10:44:51.760" v="5800" actId="1076"/>
          <ac:picMkLst>
            <pc:docMk/>
            <pc:sldMk cId="3473509479" sldId="260"/>
            <ac:picMk id="24" creationId="{72B3AC25-FD50-5203-6DD0-4A769DBBC6DA}"/>
          </ac:picMkLst>
        </pc:picChg>
        <pc:picChg chg="add mod">
          <ac:chgData name="Miguel Rodríguez González" userId="2792350d-dea5-4e25-a9a4-b5cc10012505" providerId="ADAL" clId="{4DD30013-B958-4FDF-95C6-DA05427D996A}" dt="2023-07-22T10:49:00.088" v="5905" actId="1076"/>
          <ac:picMkLst>
            <pc:docMk/>
            <pc:sldMk cId="3473509479" sldId="260"/>
            <ac:picMk id="27" creationId="{93C3F60B-20E0-F5D1-BF9D-86A00DC2DC75}"/>
          </ac:picMkLst>
        </pc:picChg>
        <pc:picChg chg="add mod">
          <ac:chgData name="Miguel Rodríguez González" userId="2792350d-dea5-4e25-a9a4-b5cc10012505" providerId="ADAL" clId="{4DD30013-B958-4FDF-95C6-DA05427D996A}" dt="2023-07-22T10:49:35.875" v="5919" actId="1076"/>
          <ac:picMkLst>
            <pc:docMk/>
            <pc:sldMk cId="3473509479" sldId="260"/>
            <ac:picMk id="28" creationId="{AA7BF6D1-515E-18C2-C033-5FE5D516A39E}"/>
          </ac:picMkLst>
        </pc:picChg>
        <pc:picChg chg="add mod">
          <ac:chgData name="Miguel Rodríguez González" userId="2792350d-dea5-4e25-a9a4-b5cc10012505" providerId="ADAL" clId="{4DD30013-B958-4FDF-95C6-DA05427D996A}" dt="2023-07-22T10:49:35.238" v="5918" actId="1076"/>
          <ac:picMkLst>
            <pc:docMk/>
            <pc:sldMk cId="3473509479" sldId="260"/>
            <ac:picMk id="29" creationId="{E0745BFE-4EC8-8B35-0EE5-0FC87AEC5EB3}"/>
          </ac:picMkLst>
        </pc:picChg>
        <pc:cxnChg chg="add del mod">
          <ac:chgData name="Miguel Rodríguez González" userId="2792350d-dea5-4e25-a9a4-b5cc10012505" providerId="ADAL" clId="{4DD30013-B958-4FDF-95C6-DA05427D996A}" dt="2023-07-22T10:42:50.831" v="5776" actId="478"/>
          <ac:cxnSpMkLst>
            <pc:docMk/>
            <pc:sldMk cId="3473509479" sldId="260"/>
            <ac:cxnSpMk id="14" creationId="{C4829C12-E87D-B982-7313-F4920523C1C8}"/>
          </ac:cxnSpMkLst>
        </pc:cxnChg>
      </pc:sldChg>
      <pc:sldChg chg="addSp delSp modSp add mod modNotesTx">
        <pc:chgData name="Miguel Rodríguez González" userId="2792350d-dea5-4e25-a9a4-b5cc10012505" providerId="ADAL" clId="{4DD30013-B958-4FDF-95C6-DA05427D996A}" dt="2023-07-23T17:52:26.638" v="14954" actId="20577"/>
        <pc:sldMkLst>
          <pc:docMk/>
          <pc:sldMk cId="3697144798" sldId="261"/>
        </pc:sldMkLst>
        <pc:spChg chg="add mod">
          <ac:chgData name="Miguel Rodríguez González" userId="2792350d-dea5-4e25-a9a4-b5cc10012505" providerId="ADAL" clId="{4DD30013-B958-4FDF-95C6-DA05427D996A}" dt="2023-07-23T14:09:54.302" v="8992" actId="1076"/>
          <ac:spMkLst>
            <pc:docMk/>
            <pc:sldMk cId="3697144798" sldId="261"/>
            <ac:spMk id="4" creationId="{A3A5E4A5-7495-EBC8-E0D5-34B25CF90B7E}"/>
          </ac:spMkLst>
        </pc:spChg>
        <pc:spChg chg="add mod topLvl">
          <ac:chgData name="Miguel Rodríguez González" userId="2792350d-dea5-4e25-a9a4-b5cc10012505" providerId="ADAL" clId="{4DD30013-B958-4FDF-95C6-DA05427D996A}" dt="2023-07-22T15:00:32.768" v="7998" actId="478"/>
          <ac:spMkLst>
            <pc:docMk/>
            <pc:sldMk cId="3697144798" sldId="261"/>
            <ac:spMk id="5" creationId="{50DD698E-A073-F1EA-DEB4-33234141DC0C}"/>
          </ac:spMkLst>
        </pc:spChg>
        <pc:spChg chg="mod topLvl">
          <ac:chgData name="Miguel Rodríguez González" userId="2792350d-dea5-4e25-a9a4-b5cc10012505" providerId="ADAL" clId="{4DD30013-B958-4FDF-95C6-DA05427D996A}" dt="2023-07-23T10:58:05.573" v="8441" actId="164"/>
          <ac:spMkLst>
            <pc:docMk/>
            <pc:sldMk cId="3697144798" sldId="261"/>
            <ac:spMk id="7" creationId="{1B428C2C-551C-1BE8-FC1B-AD357301A6F0}"/>
          </ac:spMkLst>
        </pc:spChg>
        <pc:spChg chg="add del mod">
          <ac:chgData name="Miguel Rodríguez González" userId="2792350d-dea5-4e25-a9a4-b5cc10012505" providerId="ADAL" clId="{4DD30013-B958-4FDF-95C6-DA05427D996A}" dt="2023-07-22T14:34:40.851" v="7435" actId="478"/>
          <ac:spMkLst>
            <pc:docMk/>
            <pc:sldMk cId="3697144798" sldId="261"/>
            <ac:spMk id="7" creationId="{36D21F22-FCC5-835D-ED88-1A09CD461ED5}"/>
          </ac:spMkLst>
        </pc:spChg>
        <pc:spChg chg="add mod">
          <ac:chgData name="Miguel Rodríguez González" userId="2792350d-dea5-4e25-a9a4-b5cc10012505" providerId="ADAL" clId="{4DD30013-B958-4FDF-95C6-DA05427D996A}" dt="2023-07-22T14:38:22.680" v="7493"/>
          <ac:spMkLst>
            <pc:docMk/>
            <pc:sldMk cId="3697144798" sldId="261"/>
            <ac:spMk id="8" creationId="{8827DEE3-BD79-47AE-4565-C238852BC951}"/>
          </ac:spMkLst>
        </pc:spChg>
        <pc:spChg chg="add mod">
          <ac:chgData name="Miguel Rodríguez González" userId="2792350d-dea5-4e25-a9a4-b5cc10012505" providerId="ADAL" clId="{4DD30013-B958-4FDF-95C6-DA05427D996A}" dt="2023-07-22T14:39:22.296" v="7513" actId="114"/>
          <ac:spMkLst>
            <pc:docMk/>
            <pc:sldMk cId="3697144798" sldId="261"/>
            <ac:spMk id="12" creationId="{092282C5-0946-A0B1-9533-B426FCEB1B0B}"/>
          </ac:spMkLst>
        </pc:spChg>
        <pc:spChg chg="mod">
          <ac:chgData name="Miguel Rodríguez González" userId="2792350d-dea5-4e25-a9a4-b5cc10012505" providerId="ADAL" clId="{4DD30013-B958-4FDF-95C6-DA05427D996A}" dt="2023-07-23T15:52:15.695" v="10348"/>
          <ac:spMkLst>
            <pc:docMk/>
            <pc:sldMk cId="3697144798" sldId="261"/>
            <ac:spMk id="13" creationId="{677FB7DE-AF14-BF7E-B871-A2E152D90512}"/>
          </ac:spMkLst>
        </pc:spChg>
        <pc:spChg chg="add mod">
          <ac:chgData name="Miguel Rodríguez González" userId="2792350d-dea5-4e25-a9a4-b5cc10012505" providerId="ADAL" clId="{4DD30013-B958-4FDF-95C6-DA05427D996A}" dt="2023-07-23T11:06:04.085" v="8484" actId="14100"/>
          <ac:spMkLst>
            <pc:docMk/>
            <pc:sldMk cId="3697144798" sldId="261"/>
            <ac:spMk id="17" creationId="{4D683400-0AE6-8079-56B6-5C757D100DD5}"/>
          </ac:spMkLst>
        </pc:spChg>
        <pc:spChg chg="mod topLvl">
          <ac:chgData name="Miguel Rodríguez González" userId="2792350d-dea5-4e25-a9a4-b5cc10012505" providerId="ADAL" clId="{4DD30013-B958-4FDF-95C6-DA05427D996A}" dt="2023-07-22T14:49:12.253" v="7687" actId="164"/>
          <ac:spMkLst>
            <pc:docMk/>
            <pc:sldMk cId="3697144798" sldId="261"/>
            <ac:spMk id="20" creationId="{B6932951-9865-9C13-4957-C182EA9EF165}"/>
          </ac:spMkLst>
        </pc:spChg>
        <pc:spChg chg="add del mod">
          <ac:chgData name="Miguel Rodríguez González" userId="2792350d-dea5-4e25-a9a4-b5cc10012505" providerId="ADAL" clId="{4DD30013-B958-4FDF-95C6-DA05427D996A}" dt="2023-07-22T14:44:54.307" v="7641" actId="478"/>
          <ac:spMkLst>
            <pc:docMk/>
            <pc:sldMk cId="3697144798" sldId="261"/>
            <ac:spMk id="28" creationId="{13B7876D-1764-3A6F-59DB-2B0464634238}"/>
          </ac:spMkLst>
        </pc:spChg>
        <pc:spChg chg="add mod topLvl">
          <ac:chgData name="Miguel Rodríguez González" userId="2792350d-dea5-4e25-a9a4-b5cc10012505" providerId="ADAL" clId="{4DD30013-B958-4FDF-95C6-DA05427D996A}" dt="2023-07-22T14:57:28.623" v="7834" actId="164"/>
          <ac:spMkLst>
            <pc:docMk/>
            <pc:sldMk cId="3697144798" sldId="261"/>
            <ac:spMk id="32" creationId="{76F00163-A28D-F12E-B753-D9E890622152}"/>
          </ac:spMkLst>
        </pc:spChg>
        <pc:spChg chg="add del mod topLvl">
          <ac:chgData name="Miguel Rodríguez González" userId="2792350d-dea5-4e25-a9a4-b5cc10012505" providerId="ADAL" clId="{4DD30013-B958-4FDF-95C6-DA05427D996A}" dt="2023-07-22T14:48:47.039" v="7683" actId="164"/>
          <ac:spMkLst>
            <pc:docMk/>
            <pc:sldMk cId="3697144798" sldId="261"/>
            <ac:spMk id="36" creationId="{BE850FEB-8227-BB23-8157-CC59A770DA23}"/>
          </ac:spMkLst>
        </pc:spChg>
        <pc:spChg chg="mod topLvl">
          <ac:chgData name="Miguel Rodríguez González" userId="2792350d-dea5-4e25-a9a4-b5cc10012505" providerId="ADAL" clId="{4DD30013-B958-4FDF-95C6-DA05427D996A}" dt="2023-07-22T15:03:48.054" v="8038" actId="1076"/>
          <ac:spMkLst>
            <pc:docMk/>
            <pc:sldMk cId="3697144798" sldId="261"/>
            <ac:spMk id="44" creationId="{D4340781-F40F-59DF-2D5C-29EAC94C7092}"/>
          </ac:spMkLst>
        </pc:spChg>
        <pc:spChg chg="mod topLvl">
          <ac:chgData name="Miguel Rodríguez González" userId="2792350d-dea5-4e25-a9a4-b5cc10012505" providerId="ADAL" clId="{4DD30013-B958-4FDF-95C6-DA05427D996A}" dt="2023-07-22T15:01:37.610" v="8023" actId="164"/>
          <ac:spMkLst>
            <pc:docMk/>
            <pc:sldMk cId="3697144798" sldId="261"/>
            <ac:spMk id="49" creationId="{565FAF9B-91AE-D7D1-38BC-86B5A02F0129}"/>
          </ac:spMkLst>
        </pc:spChg>
        <pc:spChg chg="mod topLvl">
          <ac:chgData name="Miguel Rodríguez González" userId="2792350d-dea5-4e25-a9a4-b5cc10012505" providerId="ADAL" clId="{4DD30013-B958-4FDF-95C6-DA05427D996A}" dt="2023-07-22T15:01:00.150" v="8011" actId="164"/>
          <ac:spMkLst>
            <pc:docMk/>
            <pc:sldMk cId="3697144798" sldId="261"/>
            <ac:spMk id="58" creationId="{74F7DFC2-9EF6-99A1-6742-3DB2EB7CBEB7}"/>
          </ac:spMkLst>
        </pc:spChg>
        <pc:grpChg chg="add del mod">
          <ac:chgData name="Miguel Rodríguez González" userId="2792350d-dea5-4e25-a9a4-b5cc10012505" providerId="ADAL" clId="{4DD30013-B958-4FDF-95C6-DA05427D996A}" dt="2023-07-23T15:52:16.495" v="10349"/>
          <ac:grpSpMkLst>
            <pc:docMk/>
            <pc:sldMk cId="3697144798" sldId="261"/>
            <ac:grpSpMk id="3" creationId="{A4797C70-9C99-FCEA-0FF2-D98D4F791ADF}"/>
          </ac:grpSpMkLst>
        </pc:grpChg>
        <pc:grpChg chg="add del mod">
          <ac:chgData name="Miguel Rodríguez González" userId="2792350d-dea5-4e25-a9a4-b5cc10012505" providerId="ADAL" clId="{4DD30013-B958-4FDF-95C6-DA05427D996A}" dt="2023-07-23T10:57:35.598" v="8437" actId="478"/>
          <ac:grpSpMkLst>
            <pc:docMk/>
            <pc:sldMk cId="3697144798" sldId="261"/>
            <ac:grpSpMk id="3" creationId="{D447EE8A-82EF-5EC0-4856-ADD36DA25F91}"/>
          </ac:grpSpMkLst>
        </pc:grpChg>
        <pc:grpChg chg="add del mod">
          <ac:chgData name="Miguel Rodríguez González" userId="2792350d-dea5-4e25-a9a4-b5cc10012505" providerId="ADAL" clId="{4DD30013-B958-4FDF-95C6-DA05427D996A}" dt="2023-07-23T11:03:33.345" v="8472" actId="14100"/>
          <ac:grpSpMkLst>
            <pc:docMk/>
            <pc:sldMk cId="3697144798" sldId="261"/>
            <ac:grpSpMk id="15" creationId="{1E1EF4CA-95AC-3F20-AE08-7AA7377E99B2}"/>
          </ac:grpSpMkLst>
        </pc:grpChg>
        <pc:grpChg chg="add mod">
          <ac:chgData name="Miguel Rodríguez González" userId="2792350d-dea5-4e25-a9a4-b5cc10012505" providerId="ADAL" clId="{4DD30013-B958-4FDF-95C6-DA05427D996A}" dt="2023-07-23T11:06:07.454" v="8485" actId="14100"/>
          <ac:grpSpMkLst>
            <pc:docMk/>
            <pc:sldMk cId="3697144798" sldId="261"/>
            <ac:grpSpMk id="16" creationId="{570DFE4D-90C1-F0CB-01CC-474E2FF0D7F2}"/>
          </ac:grpSpMkLst>
        </pc:grpChg>
        <pc:grpChg chg="add mod">
          <ac:chgData name="Miguel Rodríguez González" userId="2792350d-dea5-4e25-a9a4-b5cc10012505" providerId="ADAL" clId="{4DD30013-B958-4FDF-95C6-DA05427D996A}" dt="2023-07-23T11:04:01.192" v="8475" actId="14100"/>
          <ac:grpSpMkLst>
            <pc:docMk/>
            <pc:sldMk cId="3697144798" sldId="261"/>
            <ac:grpSpMk id="18" creationId="{E360792F-5681-681A-66CA-FC91704BAE13}"/>
          </ac:grpSpMkLst>
        </pc:grpChg>
        <pc:grpChg chg="add del mod">
          <ac:chgData name="Miguel Rodríguez González" userId="2792350d-dea5-4e25-a9a4-b5cc10012505" providerId="ADAL" clId="{4DD30013-B958-4FDF-95C6-DA05427D996A}" dt="2023-07-22T14:39:38.774" v="7525" actId="478"/>
          <ac:grpSpMkLst>
            <pc:docMk/>
            <pc:sldMk cId="3697144798" sldId="261"/>
            <ac:grpSpMk id="19" creationId="{323B695A-D1AD-1565-7C08-4825CEE12E5F}"/>
          </ac:grpSpMkLst>
        </pc:grpChg>
        <pc:grpChg chg="add mod">
          <ac:chgData name="Miguel Rodríguez González" userId="2792350d-dea5-4e25-a9a4-b5cc10012505" providerId="ADAL" clId="{4DD30013-B958-4FDF-95C6-DA05427D996A}" dt="2023-07-23T11:05:38.136" v="8479" actId="14100"/>
          <ac:grpSpMkLst>
            <pc:docMk/>
            <pc:sldMk cId="3697144798" sldId="261"/>
            <ac:grpSpMk id="22" creationId="{25E2E4F2-9416-702A-1585-B1448140F2D5}"/>
          </ac:grpSpMkLst>
        </pc:grpChg>
        <pc:grpChg chg="add del mod">
          <ac:chgData name="Miguel Rodríguez González" userId="2792350d-dea5-4e25-a9a4-b5cc10012505" providerId="ADAL" clId="{4DD30013-B958-4FDF-95C6-DA05427D996A}" dt="2023-07-22T14:49:07.680" v="7686" actId="165"/>
          <ac:grpSpMkLst>
            <pc:docMk/>
            <pc:sldMk cId="3697144798" sldId="261"/>
            <ac:grpSpMk id="24" creationId="{40527C55-850A-89BA-8275-DF03D651E983}"/>
          </ac:grpSpMkLst>
        </pc:grpChg>
        <pc:grpChg chg="add mod">
          <ac:chgData name="Miguel Rodríguez González" userId="2792350d-dea5-4e25-a9a4-b5cc10012505" providerId="ADAL" clId="{4DD30013-B958-4FDF-95C6-DA05427D996A}" dt="2023-07-23T11:05:45.036" v="8480" actId="14100"/>
          <ac:grpSpMkLst>
            <pc:docMk/>
            <pc:sldMk cId="3697144798" sldId="261"/>
            <ac:grpSpMk id="31" creationId="{33D05DE8-C1AA-CDE6-69C7-8623AA2284D3}"/>
          </ac:grpSpMkLst>
        </pc:grpChg>
        <pc:grpChg chg="add del mod">
          <ac:chgData name="Miguel Rodríguez González" userId="2792350d-dea5-4e25-a9a4-b5cc10012505" providerId="ADAL" clId="{4DD30013-B958-4FDF-95C6-DA05427D996A}" dt="2023-07-22T14:50:19.784" v="7705" actId="165"/>
          <ac:grpSpMkLst>
            <pc:docMk/>
            <pc:sldMk cId="3697144798" sldId="261"/>
            <ac:grpSpMk id="34" creationId="{1E65A577-30A6-4A32-D56D-9ADC1A5A9F24}"/>
          </ac:grpSpMkLst>
        </pc:grpChg>
        <pc:grpChg chg="add del mod">
          <ac:chgData name="Miguel Rodríguez González" userId="2792350d-dea5-4e25-a9a4-b5cc10012505" providerId="ADAL" clId="{4DD30013-B958-4FDF-95C6-DA05427D996A}" dt="2023-07-22T14:46:38.356" v="7658" actId="165"/>
          <ac:grpSpMkLst>
            <pc:docMk/>
            <pc:sldMk cId="3697144798" sldId="261"/>
            <ac:grpSpMk id="35" creationId="{6EE28CDB-1CA7-E995-FF7E-0712B9E2F3F3}"/>
          </ac:grpSpMkLst>
        </pc:grpChg>
        <pc:grpChg chg="add mod">
          <ac:chgData name="Miguel Rodríguez González" userId="2792350d-dea5-4e25-a9a4-b5cc10012505" providerId="ADAL" clId="{4DD30013-B958-4FDF-95C6-DA05427D996A}" dt="2023-07-23T11:04:08.227" v="8476" actId="14100"/>
          <ac:grpSpMkLst>
            <pc:docMk/>
            <pc:sldMk cId="3697144798" sldId="261"/>
            <ac:grpSpMk id="40" creationId="{BCBF7082-191B-A5AD-7FFE-081761749067}"/>
          </ac:grpSpMkLst>
        </pc:grpChg>
        <pc:grpChg chg="add mod">
          <ac:chgData name="Miguel Rodríguez González" userId="2792350d-dea5-4e25-a9a4-b5cc10012505" providerId="ADAL" clId="{4DD30013-B958-4FDF-95C6-DA05427D996A}" dt="2023-07-23T11:01:17.558" v="8467" actId="465"/>
          <ac:grpSpMkLst>
            <pc:docMk/>
            <pc:sldMk cId="3697144798" sldId="261"/>
            <ac:grpSpMk id="41" creationId="{AA06DBF6-E84C-A5AC-C63A-B48E5D0A57D0}"/>
          </ac:grpSpMkLst>
        </pc:grpChg>
        <pc:grpChg chg="add del mod">
          <ac:chgData name="Miguel Rodríguez González" userId="2792350d-dea5-4e25-a9a4-b5cc10012505" providerId="ADAL" clId="{4DD30013-B958-4FDF-95C6-DA05427D996A}" dt="2023-07-22T14:57:01.176" v="7828" actId="165"/>
          <ac:grpSpMkLst>
            <pc:docMk/>
            <pc:sldMk cId="3697144798" sldId="261"/>
            <ac:grpSpMk id="42" creationId="{1A7597C3-0A9A-EEF5-5573-D62D595FEF3F}"/>
          </ac:grpSpMkLst>
        </pc:grpChg>
        <pc:grpChg chg="add del mod">
          <ac:chgData name="Miguel Rodríguez González" userId="2792350d-dea5-4e25-a9a4-b5cc10012505" providerId="ADAL" clId="{4DD30013-B958-4FDF-95C6-DA05427D996A}" dt="2023-07-22T14:54:06.421" v="7752" actId="478"/>
          <ac:grpSpMkLst>
            <pc:docMk/>
            <pc:sldMk cId="3697144798" sldId="261"/>
            <ac:grpSpMk id="43" creationId="{8B9328B2-46D5-A560-5363-A7D9263F4450}"/>
          </ac:grpSpMkLst>
        </pc:grpChg>
        <pc:grpChg chg="add del mod">
          <ac:chgData name="Miguel Rodríguez González" userId="2792350d-dea5-4e25-a9a4-b5cc10012505" providerId="ADAL" clId="{4DD30013-B958-4FDF-95C6-DA05427D996A}" dt="2023-07-22T14:54:37.176" v="7764" actId="478"/>
          <ac:grpSpMkLst>
            <pc:docMk/>
            <pc:sldMk cId="3697144798" sldId="261"/>
            <ac:grpSpMk id="48" creationId="{36054845-8B08-05F8-3607-34F0AF9E8560}"/>
          </ac:grpSpMkLst>
        </pc:grpChg>
        <pc:grpChg chg="add del mod">
          <ac:chgData name="Miguel Rodríguez González" userId="2792350d-dea5-4e25-a9a4-b5cc10012505" providerId="ADAL" clId="{4DD30013-B958-4FDF-95C6-DA05427D996A}" dt="2023-07-22T14:56:31.836" v="7819" actId="165"/>
          <ac:grpSpMkLst>
            <pc:docMk/>
            <pc:sldMk cId="3697144798" sldId="261"/>
            <ac:grpSpMk id="53" creationId="{AF0B178C-4F68-88C1-26F1-120A5CF95CED}"/>
          </ac:grpSpMkLst>
        </pc:grpChg>
        <pc:grpChg chg="add mod">
          <ac:chgData name="Miguel Rodríguez González" userId="2792350d-dea5-4e25-a9a4-b5cc10012505" providerId="ADAL" clId="{4DD30013-B958-4FDF-95C6-DA05427D996A}" dt="2023-07-23T11:03:59.138" v="8474" actId="14100"/>
          <ac:grpSpMkLst>
            <pc:docMk/>
            <pc:sldMk cId="3697144798" sldId="261"/>
            <ac:grpSpMk id="54" creationId="{AA8C20B8-E3CE-50C9-EB23-FB469BCEB922}"/>
          </ac:grpSpMkLst>
        </pc:grpChg>
        <pc:grpChg chg="add del mod">
          <ac:chgData name="Miguel Rodríguez González" userId="2792350d-dea5-4e25-a9a4-b5cc10012505" providerId="ADAL" clId="{4DD30013-B958-4FDF-95C6-DA05427D996A}" dt="2023-07-22T14:57:27.237" v="7833" actId="165"/>
          <ac:grpSpMkLst>
            <pc:docMk/>
            <pc:sldMk cId="3697144798" sldId="261"/>
            <ac:grpSpMk id="55" creationId="{CA3A0D08-98AF-B6C8-EA06-01FDE96645FC}"/>
          </ac:grpSpMkLst>
        </pc:grpChg>
        <pc:grpChg chg="add mod">
          <ac:chgData name="Miguel Rodríguez González" userId="2792350d-dea5-4e25-a9a4-b5cc10012505" providerId="ADAL" clId="{4DD30013-B958-4FDF-95C6-DA05427D996A}" dt="2023-07-23T11:01:28.759" v="8469" actId="465"/>
          <ac:grpSpMkLst>
            <pc:docMk/>
            <pc:sldMk cId="3697144798" sldId="261"/>
            <ac:grpSpMk id="56" creationId="{52633355-C624-9652-4035-4C9006495273}"/>
          </ac:grpSpMkLst>
        </pc:grpChg>
        <pc:grpChg chg="add del mod">
          <ac:chgData name="Miguel Rodríguez González" userId="2792350d-dea5-4e25-a9a4-b5cc10012505" providerId="ADAL" clId="{4DD30013-B958-4FDF-95C6-DA05427D996A}" dt="2023-07-22T15:00:43.648" v="8005" actId="478"/>
          <ac:grpSpMkLst>
            <pc:docMk/>
            <pc:sldMk cId="3697144798" sldId="261"/>
            <ac:grpSpMk id="57" creationId="{E0B0B1C1-39FF-8D31-95FF-B24405A6B440}"/>
          </ac:grpSpMkLst>
        </pc:grpChg>
        <pc:grpChg chg="add mod">
          <ac:chgData name="Miguel Rodríguez González" userId="2792350d-dea5-4e25-a9a4-b5cc10012505" providerId="ADAL" clId="{4DD30013-B958-4FDF-95C6-DA05427D996A}" dt="2023-07-23T11:06:18.612" v="8486" actId="14100"/>
          <ac:grpSpMkLst>
            <pc:docMk/>
            <pc:sldMk cId="3697144798" sldId="261"/>
            <ac:grpSpMk id="62" creationId="{0BA625B2-3697-4339-4D1E-7B796335FEBC}"/>
          </ac:grpSpMkLst>
        </pc:grpChg>
        <pc:grpChg chg="add mod">
          <ac:chgData name="Miguel Rodríguez González" userId="2792350d-dea5-4e25-a9a4-b5cc10012505" providerId="ADAL" clId="{4DD30013-B958-4FDF-95C6-DA05427D996A}" dt="2023-07-23T11:04:23.962" v="8477" actId="14100"/>
          <ac:grpSpMkLst>
            <pc:docMk/>
            <pc:sldMk cId="3697144798" sldId="261"/>
            <ac:grpSpMk id="63" creationId="{D1ECE246-0FA3-7E89-D1FE-909E474D284D}"/>
          </ac:grpSpMkLst>
        </pc:grpChg>
        <pc:graphicFrameChg chg="mod modGraphic">
          <ac:chgData name="Miguel Rodríguez González" userId="2792350d-dea5-4e25-a9a4-b5cc10012505" providerId="ADAL" clId="{4DD30013-B958-4FDF-95C6-DA05427D996A}" dt="2023-07-23T15:25:31.446" v="10269"/>
          <ac:graphicFrameMkLst>
            <pc:docMk/>
            <pc:sldMk cId="3697144798" sldId="261"/>
            <ac:graphicFrameMk id="11" creationId="{53310489-3665-55E8-AFCB-FD18934D662F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2T11:26:35.836" v="6454" actId="34135"/>
          <ac:picMkLst>
            <pc:docMk/>
            <pc:sldMk cId="3697144798" sldId="261"/>
            <ac:picMk id="2" creationId="{E49E0AD1-8F8F-031E-17BD-3F81E433ABB8}"/>
          </ac:picMkLst>
        </pc:picChg>
        <pc:picChg chg="add del mod">
          <ac:chgData name="Miguel Rodríguez González" userId="2792350d-dea5-4e25-a9a4-b5cc10012505" providerId="ADAL" clId="{4DD30013-B958-4FDF-95C6-DA05427D996A}" dt="2023-07-22T14:42:19.179" v="7570" actId="478"/>
          <ac:picMkLst>
            <pc:docMk/>
            <pc:sldMk cId="3697144798" sldId="261"/>
            <ac:picMk id="3" creationId="{017496B6-D5B2-FA5F-99E2-EDCDA0325CD8}"/>
          </ac:picMkLst>
        </pc:picChg>
        <pc:picChg chg="add del mod topLvl modCrop">
          <ac:chgData name="Miguel Rodríguez González" userId="2792350d-dea5-4e25-a9a4-b5cc10012505" providerId="ADAL" clId="{4DD30013-B958-4FDF-95C6-DA05427D996A}" dt="2023-07-23T10:57:20.416" v="8427" actId="1076"/>
          <ac:picMkLst>
            <pc:docMk/>
            <pc:sldMk cId="3697144798" sldId="261"/>
            <ac:picMk id="6" creationId="{831B7C1C-1053-F803-478D-EA1B745C83BC}"/>
          </ac:picMkLst>
        </pc:picChg>
        <pc:picChg chg="mod">
          <ac:chgData name="Miguel Rodríguez González" userId="2792350d-dea5-4e25-a9a4-b5cc10012505" providerId="ADAL" clId="{4DD30013-B958-4FDF-95C6-DA05427D996A}" dt="2023-07-22T14:34:05.219" v="7426" actId="34135"/>
          <ac:picMkLst>
            <pc:docMk/>
            <pc:sldMk cId="3697144798" sldId="261"/>
            <ac:picMk id="9" creationId="{ABD20D84-4C00-5663-CF9A-50E3512AAA1B}"/>
          </ac:picMkLst>
        </pc:picChg>
        <pc:picChg chg="add mod">
          <ac:chgData name="Miguel Rodríguez González" userId="2792350d-dea5-4e25-a9a4-b5cc10012505" providerId="ADAL" clId="{4DD30013-B958-4FDF-95C6-DA05427D996A}" dt="2023-07-22T14:37:53.317" v="7484" actId="164"/>
          <ac:picMkLst>
            <pc:docMk/>
            <pc:sldMk cId="3697144798" sldId="261"/>
            <ac:picMk id="10" creationId="{A7DF1AE8-3C74-97AE-6FD7-AA26B6E22C18}"/>
          </ac:picMkLst>
        </pc:picChg>
        <pc:picChg chg="del mod topLvl">
          <ac:chgData name="Miguel Rodríguez González" userId="2792350d-dea5-4e25-a9a4-b5cc10012505" providerId="ADAL" clId="{4DD30013-B958-4FDF-95C6-DA05427D996A}" dt="2023-07-23T10:57:35.598" v="8437" actId="478"/>
          <ac:picMkLst>
            <pc:docMk/>
            <pc:sldMk cId="3697144798" sldId="261"/>
            <ac:picMk id="13" creationId="{C450F6E4-DC76-EC3B-0945-1B361DDB2613}"/>
          </ac:picMkLst>
        </pc:picChg>
        <pc:picChg chg="add mod modCrop">
          <ac:chgData name="Miguel Rodríguez González" userId="2792350d-dea5-4e25-a9a4-b5cc10012505" providerId="ADAL" clId="{4DD30013-B958-4FDF-95C6-DA05427D996A}" dt="2023-07-22T14:39:00.477" v="7507" actId="164"/>
          <ac:picMkLst>
            <pc:docMk/>
            <pc:sldMk cId="3697144798" sldId="261"/>
            <ac:picMk id="14" creationId="{A8F1E7CB-87FF-C8AD-8E63-16F27CC3A478}"/>
          </ac:picMkLst>
        </pc:picChg>
        <pc:picChg chg="mod">
          <ac:chgData name="Miguel Rodríguez González" userId="2792350d-dea5-4e25-a9a4-b5cc10012505" providerId="ADAL" clId="{4DD30013-B958-4FDF-95C6-DA05427D996A}" dt="2023-07-23T15:52:15.695" v="10348"/>
          <ac:picMkLst>
            <pc:docMk/>
            <pc:sldMk cId="3697144798" sldId="261"/>
            <ac:picMk id="19" creationId="{6A2D9641-BD49-AD7A-C030-806C45CC12FB}"/>
          </ac:picMkLst>
        </pc:picChg>
        <pc:picChg chg="add mod">
          <ac:chgData name="Miguel Rodríguez González" userId="2792350d-dea5-4e25-a9a4-b5cc10012505" providerId="ADAL" clId="{4DD30013-B958-4FDF-95C6-DA05427D996A}" dt="2023-07-23T10:58:05.573" v="8441" actId="164"/>
          <ac:picMkLst>
            <pc:docMk/>
            <pc:sldMk cId="3697144798" sldId="261"/>
            <ac:picMk id="21" creationId="{3D2095D6-F2FB-05D4-DDED-6A4525CDA770}"/>
          </ac:picMkLst>
        </pc:picChg>
        <pc:picChg chg="del mod topLvl">
          <ac:chgData name="Miguel Rodríguez González" userId="2792350d-dea5-4e25-a9a4-b5cc10012505" providerId="ADAL" clId="{4DD30013-B958-4FDF-95C6-DA05427D996A}" dt="2023-07-22T14:39:38.774" v="7525" actId="478"/>
          <ac:picMkLst>
            <pc:docMk/>
            <pc:sldMk cId="3697144798" sldId="261"/>
            <ac:picMk id="21" creationId="{DA8DF832-0833-F4BE-5056-5A60D8A60FD8}"/>
          </ac:picMkLst>
        </pc:picChg>
        <pc:picChg chg="add mod topLvl">
          <ac:chgData name="Miguel Rodríguez González" userId="2792350d-dea5-4e25-a9a4-b5cc10012505" providerId="ADAL" clId="{4DD30013-B958-4FDF-95C6-DA05427D996A}" dt="2023-07-23T10:59:47.555" v="8443" actId="1076"/>
          <ac:picMkLst>
            <pc:docMk/>
            <pc:sldMk cId="3697144798" sldId="261"/>
            <ac:picMk id="23" creationId="{F18AA4E7-A213-86BC-37E3-A296429A1625}"/>
          </ac:picMkLst>
        </pc:picChg>
        <pc:picChg chg="add mod">
          <ac:chgData name="Miguel Rodríguez González" userId="2792350d-dea5-4e25-a9a4-b5cc10012505" providerId="ADAL" clId="{4DD30013-B958-4FDF-95C6-DA05427D996A}" dt="2023-07-22T14:44:43.536" v="7637" actId="164"/>
          <ac:picMkLst>
            <pc:docMk/>
            <pc:sldMk cId="3697144798" sldId="261"/>
            <ac:picMk id="26" creationId="{8B09AEA7-4642-271F-0000-7582F95FD117}"/>
          </ac:picMkLst>
        </pc:picChg>
        <pc:picChg chg="add mod">
          <ac:chgData name="Miguel Rodríguez González" userId="2792350d-dea5-4e25-a9a4-b5cc10012505" providerId="ADAL" clId="{4DD30013-B958-4FDF-95C6-DA05427D996A}" dt="2023-07-22T14:42:19.616" v="7571"/>
          <ac:picMkLst>
            <pc:docMk/>
            <pc:sldMk cId="3697144798" sldId="261"/>
            <ac:picMk id="27" creationId="{DE51E541-4279-D02A-4C95-AC5A46727F62}"/>
          </ac:picMkLst>
        </pc:picChg>
        <pc:picChg chg="add del mod">
          <ac:chgData name="Miguel Rodríguez González" userId="2792350d-dea5-4e25-a9a4-b5cc10012505" providerId="ADAL" clId="{4DD30013-B958-4FDF-95C6-DA05427D996A}" dt="2023-07-22T14:44:55.332" v="7642" actId="478"/>
          <ac:picMkLst>
            <pc:docMk/>
            <pc:sldMk cId="3697144798" sldId="261"/>
            <ac:picMk id="30" creationId="{7387D796-36BC-61F7-52D1-B8DBB23E7985}"/>
          </ac:picMkLst>
        </pc:picChg>
        <pc:picChg chg="add mod topLvl">
          <ac:chgData name="Miguel Rodríguez González" userId="2792350d-dea5-4e25-a9a4-b5cc10012505" providerId="ADAL" clId="{4DD30013-B958-4FDF-95C6-DA05427D996A}" dt="2023-07-23T11:10:20.259" v="8862" actId="1076"/>
          <ac:picMkLst>
            <pc:docMk/>
            <pc:sldMk cId="3697144798" sldId="261"/>
            <ac:picMk id="33" creationId="{026C790F-D243-A6B0-5DB4-4E11C4AADEF3}"/>
          </ac:picMkLst>
        </pc:picChg>
        <pc:picChg chg="add del mod topLvl">
          <ac:chgData name="Miguel Rodríguez González" userId="2792350d-dea5-4e25-a9a4-b5cc10012505" providerId="ADAL" clId="{4DD30013-B958-4FDF-95C6-DA05427D996A}" dt="2023-07-22T14:46:48.910" v="7664" actId="478"/>
          <ac:picMkLst>
            <pc:docMk/>
            <pc:sldMk cId="3697144798" sldId="261"/>
            <ac:picMk id="37" creationId="{85EC1979-6F1D-D8DC-4DF3-3862016BDCC3}"/>
          </ac:picMkLst>
        </pc:picChg>
        <pc:picChg chg="add mod modCrop">
          <ac:chgData name="Miguel Rodríguez González" userId="2792350d-dea5-4e25-a9a4-b5cc10012505" providerId="ADAL" clId="{4DD30013-B958-4FDF-95C6-DA05427D996A}" dt="2023-07-22T14:48:47.039" v="7683" actId="164"/>
          <ac:picMkLst>
            <pc:docMk/>
            <pc:sldMk cId="3697144798" sldId="261"/>
            <ac:picMk id="39" creationId="{3CF9813E-AB71-13B1-DEE7-F5F13ECE0349}"/>
          </ac:picMkLst>
        </pc:picChg>
        <pc:picChg chg="del mod topLvl">
          <ac:chgData name="Miguel Rodríguez González" userId="2792350d-dea5-4e25-a9a4-b5cc10012505" providerId="ADAL" clId="{4DD30013-B958-4FDF-95C6-DA05427D996A}" dt="2023-07-22T14:54:06.421" v="7752" actId="478"/>
          <ac:picMkLst>
            <pc:docMk/>
            <pc:sldMk cId="3697144798" sldId="261"/>
            <ac:picMk id="45" creationId="{F1743FB6-276F-522A-6FEC-FCB927CB45B3}"/>
          </ac:picMkLst>
        </pc:picChg>
        <pc:picChg chg="add mod topLvl">
          <ac:chgData name="Miguel Rodríguez González" userId="2792350d-dea5-4e25-a9a4-b5cc10012505" providerId="ADAL" clId="{4DD30013-B958-4FDF-95C6-DA05427D996A}" dt="2023-07-23T11:00:33.297" v="8458" actId="1076"/>
          <ac:picMkLst>
            <pc:docMk/>
            <pc:sldMk cId="3697144798" sldId="261"/>
            <ac:picMk id="47" creationId="{0706DBF5-5E80-28F3-014C-B79F7E51BCBB}"/>
          </ac:picMkLst>
        </pc:picChg>
        <pc:picChg chg="del mod topLvl">
          <ac:chgData name="Miguel Rodríguez González" userId="2792350d-dea5-4e25-a9a4-b5cc10012505" providerId="ADAL" clId="{4DD30013-B958-4FDF-95C6-DA05427D996A}" dt="2023-07-22T14:54:37.176" v="7764" actId="478"/>
          <ac:picMkLst>
            <pc:docMk/>
            <pc:sldMk cId="3697144798" sldId="261"/>
            <ac:picMk id="50" creationId="{1CDEAD17-A2C8-FC13-674A-A24982ABE71C}"/>
          </ac:picMkLst>
        </pc:picChg>
        <pc:picChg chg="add mod modCrop">
          <ac:chgData name="Miguel Rodríguez González" userId="2792350d-dea5-4e25-a9a4-b5cc10012505" providerId="ADAL" clId="{4DD30013-B958-4FDF-95C6-DA05427D996A}" dt="2023-07-23T11:03:44.442" v="8473" actId="1076"/>
          <ac:picMkLst>
            <pc:docMk/>
            <pc:sldMk cId="3697144798" sldId="261"/>
            <ac:picMk id="52" creationId="{BAE835B6-D535-3990-7C13-F393C72D19C5}"/>
          </ac:picMkLst>
        </pc:picChg>
        <pc:picChg chg="del mod topLvl">
          <ac:chgData name="Miguel Rodríguez González" userId="2792350d-dea5-4e25-a9a4-b5cc10012505" providerId="ADAL" clId="{4DD30013-B958-4FDF-95C6-DA05427D996A}" dt="2023-07-22T15:00:43.648" v="8005" actId="478"/>
          <ac:picMkLst>
            <pc:docMk/>
            <pc:sldMk cId="3697144798" sldId="261"/>
            <ac:picMk id="59" creationId="{453E9836-B5FE-304A-DFD5-94F7FD0DD746}"/>
          </ac:picMkLst>
        </pc:picChg>
        <pc:picChg chg="add mod">
          <ac:chgData name="Miguel Rodríguez González" userId="2792350d-dea5-4e25-a9a4-b5cc10012505" providerId="ADAL" clId="{4DD30013-B958-4FDF-95C6-DA05427D996A}" dt="2023-07-22T15:06:34.864" v="8042" actId="1076"/>
          <ac:picMkLst>
            <pc:docMk/>
            <pc:sldMk cId="3697144798" sldId="261"/>
            <ac:picMk id="61" creationId="{B1F35461-DB2E-C12E-42CD-C25F559150BB}"/>
          </ac:picMkLst>
        </pc:picChg>
      </pc:sldChg>
      <pc:sldChg chg="addSp delSp modSp add mod">
        <pc:chgData name="Miguel Rodríguez González" userId="2792350d-dea5-4e25-a9a4-b5cc10012505" providerId="ADAL" clId="{4DD30013-B958-4FDF-95C6-DA05427D996A}" dt="2023-07-23T17:53:35.334" v="14962" actId="1076"/>
        <pc:sldMkLst>
          <pc:docMk/>
          <pc:sldMk cId="3060907499" sldId="262"/>
        </pc:sldMkLst>
        <pc:spChg chg="add mod">
          <ac:chgData name="Miguel Rodríguez González" userId="2792350d-dea5-4e25-a9a4-b5cc10012505" providerId="ADAL" clId="{4DD30013-B958-4FDF-95C6-DA05427D996A}" dt="2023-07-23T14:10:04.262" v="8993" actId="1076"/>
          <ac:spMkLst>
            <pc:docMk/>
            <pc:sldMk cId="3060907499" sldId="262"/>
            <ac:spMk id="4" creationId="{59C4250A-06CD-C275-A402-77FD01A64DDB}"/>
          </ac:spMkLst>
        </pc:spChg>
        <pc:spChg chg="add mod">
          <ac:chgData name="Miguel Rodríguez González" userId="2792350d-dea5-4e25-a9a4-b5cc10012505" providerId="ADAL" clId="{4DD30013-B958-4FDF-95C6-DA05427D996A}" dt="2023-07-22T14:22:17.348" v="7331" actId="1076"/>
          <ac:spMkLst>
            <pc:docMk/>
            <pc:sldMk cId="3060907499" sldId="262"/>
            <ac:spMk id="7" creationId="{86C8F607-C743-AC77-64A8-02D6CEFAEC89}"/>
          </ac:spMkLst>
        </pc:spChg>
        <pc:spChg chg="add mod">
          <ac:chgData name="Miguel Rodríguez González" userId="2792350d-dea5-4e25-a9a4-b5cc10012505" providerId="ADAL" clId="{4DD30013-B958-4FDF-95C6-DA05427D996A}" dt="2023-07-22T14:22:13.681" v="7330" actId="1076"/>
          <ac:spMkLst>
            <pc:docMk/>
            <pc:sldMk cId="3060907499" sldId="262"/>
            <ac:spMk id="10" creationId="{3809C44C-972C-C1FA-9FB9-44A91168B6B0}"/>
          </ac:spMkLst>
        </pc:spChg>
        <pc:spChg chg="add mod">
          <ac:chgData name="Miguel Rodríguez González" userId="2792350d-dea5-4e25-a9a4-b5cc10012505" providerId="ADAL" clId="{4DD30013-B958-4FDF-95C6-DA05427D996A}" dt="2023-07-22T14:22:10.600" v="7329" actId="1076"/>
          <ac:spMkLst>
            <pc:docMk/>
            <pc:sldMk cId="3060907499" sldId="262"/>
            <ac:spMk id="13" creationId="{1D6F623B-A205-2DD5-8DE5-38358F70E7F5}"/>
          </ac:spMkLst>
        </pc:spChg>
        <pc:grpChg chg="add mod">
          <ac:chgData name="Miguel Rodríguez González" userId="2792350d-dea5-4e25-a9a4-b5cc10012505" providerId="ADAL" clId="{4DD30013-B958-4FDF-95C6-DA05427D996A}" dt="2023-07-23T17:53:35.334" v="14962" actId="1076"/>
          <ac:grpSpMkLst>
            <pc:docMk/>
            <pc:sldMk cId="3060907499" sldId="262"/>
            <ac:grpSpMk id="3" creationId="{388338EB-AFA1-B414-E6D8-A56CAB194A9A}"/>
          </ac:grpSpMkLst>
        </pc:grpChg>
        <pc:graphicFrameChg chg="add del mod modGraphic">
          <ac:chgData name="Miguel Rodríguez González" userId="2792350d-dea5-4e25-a9a4-b5cc10012505" providerId="ADAL" clId="{4DD30013-B958-4FDF-95C6-DA05427D996A}" dt="2023-07-20T21:20:30.182" v="1844" actId="478"/>
          <ac:graphicFrameMkLst>
            <pc:docMk/>
            <pc:sldMk cId="3060907499" sldId="262"/>
            <ac:graphicFrameMk id="5" creationId="{8D2EB2DD-FC79-A71C-2E8C-21DA9167E51F}"/>
          </ac:graphicFrameMkLst>
        </pc:graphicFrameChg>
        <pc:graphicFrameChg chg="mod modGraphic">
          <ac:chgData name="Miguel Rodríguez González" userId="2792350d-dea5-4e25-a9a4-b5cc10012505" providerId="ADAL" clId="{4DD30013-B958-4FDF-95C6-DA05427D996A}" dt="2023-07-23T15:25:28.947" v="10268"/>
          <ac:graphicFrameMkLst>
            <pc:docMk/>
            <pc:sldMk cId="3060907499" sldId="262"/>
            <ac:graphicFrameMk id="11" creationId="{53310489-3665-55E8-AFCB-FD18934D662F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0T20:54:40.963" v="1191"/>
          <ac:picMkLst>
            <pc:docMk/>
            <pc:sldMk cId="3060907499" sldId="262"/>
            <ac:picMk id="2" creationId="{4DE2E244-7EFD-901D-602D-A45C262826CF}"/>
          </ac:picMkLst>
        </pc:picChg>
        <pc:picChg chg="add del mod">
          <ac:chgData name="Miguel Rodríguez González" userId="2792350d-dea5-4e25-a9a4-b5cc10012505" providerId="ADAL" clId="{4DD30013-B958-4FDF-95C6-DA05427D996A}" dt="2023-07-22T14:42:12.675" v="7567" actId="478"/>
          <ac:picMkLst>
            <pc:docMk/>
            <pc:sldMk cId="3060907499" sldId="262"/>
            <ac:picMk id="3" creationId="{E16AB98E-670B-9082-CFB8-FEECD0019F36}"/>
          </ac:picMkLst>
        </pc:picChg>
        <pc:picChg chg="add mod">
          <ac:chgData name="Miguel Rodríguez González" userId="2792350d-dea5-4e25-a9a4-b5cc10012505" providerId="ADAL" clId="{4DD30013-B958-4FDF-95C6-DA05427D996A}" dt="2023-07-22T14:42:13.095" v="7568"/>
          <ac:picMkLst>
            <pc:docMk/>
            <pc:sldMk cId="3060907499" sldId="262"/>
            <ac:picMk id="5" creationId="{147C37C0-44FC-0A77-E9C4-3CFBF9C788FC}"/>
          </ac:picMkLst>
        </pc:picChg>
        <pc:picChg chg="mod">
          <ac:chgData name="Miguel Rodríguez González" userId="2792350d-dea5-4e25-a9a4-b5cc10012505" providerId="ADAL" clId="{4DD30013-B958-4FDF-95C6-DA05427D996A}" dt="2023-07-23T17:53:30.687" v="14960"/>
          <ac:picMkLst>
            <pc:docMk/>
            <pc:sldMk cId="3060907499" sldId="262"/>
            <ac:picMk id="6" creationId="{0C99F2E0-97E9-84B0-EC93-96555AB9243F}"/>
          </ac:picMkLst>
        </pc:picChg>
        <pc:picChg chg="mod">
          <ac:chgData name="Miguel Rodríguez González" userId="2792350d-dea5-4e25-a9a4-b5cc10012505" providerId="ADAL" clId="{4DD30013-B958-4FDF-95C6-DA05427D996A}" dt="2023-07-23T17:53:30.687" v="14960"/>
          <ac:picMkLst>
            <pc:docMk/>
            <pc:sldMk cId="3060907499" sldId="262"/>
            <ac:picMk id="8" creationId="{B67B9531-E6FF-98A8-B344-62EEA7B50736}"/>
          </ac:picMkLst>
        </pc:picChg>
        <pc:picChg chg="mod">
          <ac:chgData name="Miguel Rodríguez González" userId="2792350d-dea5-4e25-a9a4-b5cc10012505" providerId="ADAL" clId="{4DD30013-B958-4FDF-95C6-DA05427D996A}" dt="2023-07-20T21:02:05.714" v="1643" actId="34135"/>
          <ac:picMkLst>
            <pc:docMk/>
            <pc:sldMk cId="3060907499" sldId="262"/>
            <ac:picMk id="9" creationId="{ABD20D84-4C00-5663-CF9A-50E3512AAA1B}"/>
          </ac:picMkLst>
        </pc:picChg>
        <pc:picChg chg="add mod">
          <ac:chgData name="Miguel Rodríguez González" userId="2792350d-dea5-4e25-a9a4-b5cc10012505" providerId="ADAL" clId="{4DD30013-B958-4FDF-95C6-DA05427D996A}" dt="2023-07-22T14:22:24.098" v="7334" actId="1076"/>
          <ac:picMkLst>
            <pc:docMk/>
            <pc:sldMk cId="3060907499" sldId="262"/>
            <ac:picMk id="15" creationId="{3FB17E57-DAFE-0AD8-A013-4AD667E24E70}"/>
          </ac:picMkLst>
        </pc:picChg>
        <pc:picChg chg="add del mod">
          <ac:chgData name="Miguel Rodríguez González" userId="2792350d-dea5-4e25-a9a4-b5cc10012505" providerId="ADAL" clId="{4DD30013-B958-4FDF-95C6-DA05427D996A}" dt="2023-07-23T17:53:30.375" v="14959" actId="478"/>
          <ac:picMkLst>
            <pc:docMk/>
            <pc:sldMk cId="3060907499" sldId="262"/>
            <ac:picMk id="17" creationId="{6118CE7F-36EB-7EAE-F11A-890F60F18FC9}"/>
          </ac:picMkLst>
        </pc:picChg>
        <pc:picChg chg="add mod modCrop">
          <ac:chgData name="Miguel Rodríguez González" userId="2792350d-dea5-4e25-a9a4-b5cc10012505" providerId="ADAL" clId="{4DD30013-B958-4FDF-95C6-DA05427D996A}" dt="2023-07-22T14:22:06.174" v="7328" actId="1076"/>
          <ac:picMkLst>
            <pc:docMk/>
            <pc:sldMk cId="3060907499" sldId="262"/>
            <ac:picMk id="19" creationId="{A0228EF2-C14B-14DC-33DE-8D15A8FF43A6}"/>
          </ac:picMkLst>
        </pc:picChg>
      </pc:sldChg>
      <pc:sldChg chg="addSp delSp modSp add mod modNotesTx">
        <pc:chgData name="Miguel Rodríguez González" userId="2792350d-dea5-4e25-a9a4-b5cc10012505" providerId="ADAL" clId="{4DD30013-B958-4FDF-95C6-DA05427D996A}" dt="2023-07-23T17:51:42.791" v="14920"/>
        <pc:sldMkLst>
          <pc:docMk/>
          <pc:sldMk cId="2982539751" sldId="263"/>
        </pc:sldMkLst>
        <pc:spChg chg="add mod">
          <ac:chgData name="Miguel Rodríguez González" userId="2792350d-dea5-4e25-a9a4-b5cc10012505" providerId="ADAL" clId="{4DD30013-B958-4FDF-95C6-DA05427D996A}" dt="2023-07-22T10:20:00.673" v="5553" actId="13822"/>
          <ac:spMkLst>
            <pc:docMk/>
            <pc:sldMk cId="2982539751" sldId="263"/>
            <ac:spMk id="2" creationId="{39B2399D-8899-8326-2C75-D5584C65A67A}"/>
          </ac:spMkLst>
        </pc:spChg>
        <pc:spChg chg="add mod">
          <ac:chgData name="Miguel Rodríguez González" userId="2792350d-dea5-4e25-a9a4-b5cc10012505" providerId="ADAL" clId="{4DD30013-B958-4FDF-95C6-DA05427D996A}" dt="2023-07-22T10:40:50.003" v="5774" actId="1076"/>
          <ac:spMkLst>
            <pc:docMk/>
            <pc:sldMk cId="2982539751" sldId="263"/>
            <ac:spMk id="4" creationId="{6C3E5A74-DEAA-3E1A-A99F-F530A1639178}"/>
          </ac:spMkLst>
        </pc:spChg>
        <pc:spChg chg="del">
          <ac:chgData name="Miguel Rodríguez González" userId="2792350d-dea5-4e25-a9a4-b5cc10012505" providerId="ADAL" clId="{4DD30013-B958-4FDF-95C6-DA05427D996A}" dt="2023-07-22T10:19:30.052" v="5547" actId="478"/>
          <ac:spMkLst>
            <pc:docMk/>
            <pc:sldMk cId="2982539751" sldId="263"/>
            <ac:spMk id="8" creationId="{D59A1D1C-AC4C-0C75-A5EE-80190EDC1455}"/>
          </ac:spMkLst>
        </pc:spChg>
        <pc:spChg chg="mod">
          <ac:chgData name="Miguel Rodríguez González" userId="2792350d-dea5-4e25-a9a4-b5cc10012505" providerId="ADAL" clId="{4DD30013-B958-4FDF-95C6-DA05427D996A}" dt="2023-07-22T10:47:19.119" v="5835" actId="1076"/>
          <ac:spMkLst>
            <pc:docMk/>
            <pc:sldMk cId="2982539751" sldId="263"/>
            <ac:spMk id="12" creationId="{0DC851BC-1B18-DC2E-75E7-74CEA9F575F7}"/>
          </ac:spMkLst>
        </pc:spChg>
        <pc:spChg chg="add mod">
          <ac:chgData name="Miguel Rodríguez González" userId="2792350d-dea5-4e25-a9a4-b5cc10012505" providerId="ADAL" clId="{4DD30013-B958-4FDF-95C6-DA05427D996A}" dt="2023-07-22T10:59:08.615" v="6287" actId="1076"/>
          <ac:spMkLst>
            <pc:docMk/>
            <pc:sldMk cId="2982539751" sldId="263"/>
            <ac:spMk id="13" creationId="{F7231A11-0CDE-E0CC-C528-74AD9F4227DA}"/>
          </ac:spMkLst>
        </pc:spChg>
        <pc:spChg chg="mod">
          <ac:chgData name="Miguel Rodríguez González" userId="2792350d-dea5-4e25-a9a4-b5cc10012505" providerId="ADAL" clId="{4DD30013-B958-4FDF-95C6-DA05427D996A}" dt="2023-07-23T14:10:11.387" v="8995" actId="1076"/>
          <ac:spMkLst>
            <pc:docMk/>
            <pc:sldMk cId="2982539751" sldId="263"/>
            <ac:spMk id="15" creationId="{C94C7069-D032-4EEF-A47D-0D0E81632644}"/>
          </ac:spMkLst>
        </pc:spChg>
        <pc:spChg chg="add mod">
          <ac:chgData name="Miguel Rodríguez González" userId="2792350d-dea5-4e25-a9a4-b5cc10012505" providerId="ADAL" clId="{4DD30013-B958-4FDF-95C6-DA05427D996A}" dt="2023-07-22T14:29:14.138" v="7407" actId="20577"/>
          <ac:spMkLst>
            <pc:docMk/>
            <pc:sldMk cId="2982539751" sldId="263"/>
            <ac:spMk id="17" creationId="{F16CF3E2-5575-7A8A-DFA4-5B2826CCC576}"/>
          </ac:spMkLst>
        </pc:spChg>
        <pc:spChg chg="mod">
          <ac:chgData name="Miguel Rodríguez González" userId="2792350d-dea5-4e25-a9a4-b5cc10012505" providerId="ADAL" clId="{4DD30013-B958-4FDF-95C6-DA05427D996A}" dt="2023-07-22T10:36:52.153" v="5767" actId="1076"/>
          <ac:spMkLst>
            <pc:docMk/>
            <pc:sldMk cId="2982539751" sldId="263"/>
            <ac:spMk id="18" creationId="{6174388F-9982-E9F7-F663-A3C0A888BAB1}"/>
          </ac:spMkLst>
        </pc:spChg>
        <pc:graphicFrameChg chg="add mod">
          <ac:chgData name="Miguel Rodríguez González" userId="2792350d-dea5-4e25-a9a4-b5cc10012505" providerId="ADAL" clId="{4DD30013-B958-4FDF-95C6-DA05427D996A}" dt="2023-07-23T17:51:42.791" v="14920"/>
          <ac:graphicFrameMkLst>
            <pc:docMk/>
            <pc:sldMk cId="2982539751" sldId="263"/>
            <ac:graphicFrameMk id="6" creationId="{AD1A3CE2-3FF1-E832-7F26-A637589266C6}"/>
          </ac:graphicFrameMkLst>
        </pc:graphicFrameChg>
        <pc:graphicFrameChg chg="del mod">
          <ac:chgData name="Miguel Rodríguez González" userId="2792350d-dea5-4e25-a9a4-b5cc10012505" providerId="ADAL" clId="{4DD30013-B958-4FDF-95C6-DA05427D996A}" dt="2023-07-23T17:51:42.475" v="14919" actId="478"/>
          <ac:graphicFrameMkLst>
            <pc:docMk/>
            <pc:sldMk cId="2982539751" sldId="263"/>
            <ac:graphicFrameMk id="11" creationId="{53310489-3665-55E8-AFCB-FD18934D662F}"/>
          </ac:graphicFrameMkLst>
        </pc:graphicFrameChg>
        <pc:picChg chg="add del mod">
          <ac:chgData name="Miguel Rodríguez González" userId="2792350d-dea5-4e25-a9a4-b5cc10012505" providerId="ADAL" clId="{4DD30013-B958-4FDF-95C6-DA05427D996A}" dt="2023-07-22T10:31:11.866" v="5667" actId="478"/>
          <ac:picMkLst>
            <pc:docMk/>
            <pc:sldMk cId="2982539751" sldId="263"/>
            <ac:picMk id="7" creationId="{5C01E933-5EEF-0F33-02CE-98E730567509}"/>
          </ac:picMkLst>
        </pc:picChg>
        <pc:picChg chg="mod">
          <ac:chgData name="Miguel Rodríguez González" userId="2792350d-dea5-4e25-a9a4-b5cc10012505" providerId="ADAL" clId="{4DD30013-B958-4FDF-95C6-DA05427D996A}" dt="2023-07-22T10:19:41.204" v="5550" actId="1076"/>
          <ac:picMkLst>
            <pc:docMk/>
            <pc:sldMk cId="2982539751" sldId="263"/>
            <ac:picMk id="16" creationId="{E8CC6396-4A7C-6428-EE02-56E3ABF57786}"/>
          </ac:picMkLst>
        </pc:picChg>
        <pc:picChg chg="del">
          <ac:chgData name="Miguel Rodríguez González" userId="2792350d-dea5-4e25-a9a4-b5cc10012505" providerId="ADAL" clId="{4DD30013-B958-4FDF-95C6-DA05427D996A}" dt="2023-07-22T10:19:26.812" v="5545" actId="478"/>
          <ac:picMkLst>
            <pc:docMk/>
            <pc:sldMk cId="2982539751" sldId="263"/>
            <ac:picMk id="20" creationId="{BEA79DAE-6D29-3F28-CBD8-485469182CB4}"/>
          </ac:picMkLst>
        </pc:picChg>
        <pc:picChg chg="del">
          <ac:chgData name="Miguel Rodríguez González" userId="2792350d-dea5-4e25-a9a4-b5cc10012505" providerId="ADAL" clId="{4DD30013-B958-4FDF-95C6-DA05427D996A}" dt="2023-07-22T10:19:26.265" v="5544" actId="478"/>
          <ac:picMkLst>
            <pc:docMk/>
            <pc:sldMk cId="2982539751" sldId="263"/>
            <ac:picMk id="22" creationId="{CD57A84C-7A01-E409-EB36-CFABE0F5600A}"/>
          </ac:picMkLst>
        </pc:picChg>
        <pc:picChg chg="del">
          <ac:chgData name="Miguel Rodríguez González" userId="2792350d-dea5-4e25-a9a4-b5cc10012505" providerId="ADAL" clId="{4DD30013-B958-4FDF-95C6-DA05427D996A}" dt="2023-07-22T10:19:25.796" v="5543" actId="478"/>
          <ac:picMkLst>
            <pc:docMk/>
            <pc:sldMk cId="2982539751" sldId="263"/>
            <ac:picMk id="24" creationId="{72B3AC25-FD50-5203-6DD0-4A769DBBC6DA}"/>
          </ac:picMkLst>
        </pc:picChg>
        <pc:cxnChg chg="del">
          <ac:chgData name="Miguel Rodríguez González" userId="2792350d-dea5-4e25-a9a4-b5cc10012505" providerId="ADAL" clId="{4DD30013-B958-4FDF-95C6-DA05427D996A}" dt="2023-07-22T10:19:27.672" v="5546" actId="478"/>
          <ac:cxnSpMkLst>
            <pc:docMk/>
            <pc:sldMk cId="2982539751" sldId="263"/>
            <ac:cxnSpMk id="14" creationId="{C4829C12-E87D-B982-7313-F4920523C1C8}"/>
          </ac:cxnSpMkLst>
        </pc:cxnChg>
      </pc:sldChg>
      <pc:sldChg chg="addSp delSp modSp add mod modNotesTx">
        <pc:chgData name="Miguel Rodríguez González" userId="2792350d-dea5-4e25-a9a4-b5cc10012505" providerId="ADAL" clId="{4DD30013-B958-4FDF-95C6-DA05427D996A}" dt="2023-07-23T16:26:50.659" v="11861" actId="20577"/>
        <pc:sldMkLst>
          <pc:docMk/>
          <pc:sldMk cId="3550227362" sldId="264"/>
        </pc:sldMkLst>
        <pc:spChg chg="add mod">
          <ac:chgData name="Miguel Rodríguez González" userId="2792350d-dea5-4e25-a9a4-b5cc10012505" providerId="ADAL" clId="{4DD30013-B958-4FDF-95C6-DA05427D996A}" dt="2023-07-23T14:11:50.602" v="9066" actId="20577"/>
          <ac:spMkLst>
            <pc:docMk/>
            <pc:sldMk cId="3550227362" sldId="264"/>
            <ac:spMk id="4" creationId="{B2311E59-E731-0055-89E7-9DA3F8DAEF48}"/>
          </ac:spMkLst>
        </pc:spChg>
        <pc:graphicFrameChg chg="mod modGraphic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3550227362" sldId="264"/>
            <ac:graphicFrameMk id="11" creationId="{53310489-3665-55E8-AFCB-FD18934D662F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3T14:11:35.642" v="9027"/>
          <ac:picMkLst>
            <pc:docMk/>
            <pc:sldMk cId="3550227362" sldId="264"/>
            <ac:picMk id="2" creationId="{6BB722D0-A7B6-5CB3-CB38-0DAE1754EAA7}"/>
          </ac:picMkLst>
        </pc:picChg>
        <pc:picChg chg="add mod">
          <ac:chgData name="Miguel Rodríguez González" userId="2792350d-dea5-4e25-a9a4-b5cc10012505" providerId="ADAL" clId="{4DD30013-B958-4FDF-95C6-DA05427D996A}" dt="2023-07-23T14:11:35.642" v="9027"/>
          <ac:picMkLst>
            <pc:docMk/>
            <pc:sldMk cId="3550227362" sldId="264"/>
            <ac:picMk id="3" creationId="{08FBA879-AE91-2F3D-52DF-3E542354FB9E}"/>
          </ac:picMkLst>
        </pc:picChg>
        <pc:picChg chg="add del mod">
          <ac:chgData name="Miguel Rodríguez González" userId="2792350d-dea5-4e25-a9a4-b5cc10012505" providerId="ADAL" clId="{4DD30013-B958-4FDF-95C6-DA05427D996A}" dt="2023-07-23T14:13:48.913" v="9073" actId="478"/>
          <ac:picMkLst>
            <pc:docMk/>
            <pc:sldMk cId="3550227362" sldId="264"/>
            <ac:picMk id="6" creationId="{C0FB4B63-B2CF-69D6-1816-5A5D7385DE36}"/>
          </ac:picMkLst>
        </pc:picChg>
        <pc:picChg chg="add mod">
          <ac:chgData name="Miguel Rodríguez González" userId="2792350d-dea5-4e25-a9a4-b5cc10012505" providerId="ADAL" clId="{4DD30013-B958-4FDF-95C6-DA05427D996A}" dt="2023-07-23T14:13:54.860" v="9076" actId="1076"/>
          <ac:picMkLst>
            <pc:docMk/>
            <pc:sldMk cId="3550227362" sldId="264"/>
            <ac:picMk id="8" creationId="{9C52EF1A-BBED-020B-D7F0-314715F043FD}"/>
          </ac:picMkLst>
        </pc:picChg>
      </pc:sldChg>
      <pc:sldChg chg="addSp delSp modSp add mod modNotesTx">
        <pc:chgData name="Miguel Rodríguez González" userId="2792350d-dea5-4e25-a9a4-b5cc10012505" providerId="ADAL" clId="{4DD30013-B958-4FDF-95C6-DA05427D996A}" dt="2023-07-23T17:53:24.346" v="14958" actId="1076"/>
        <pc:sldMkLst>
          <pc:docMk/>
          <pc:sldMk cId="1912152941" sldId="265"/>
        </pc:sldMkLst>
        <pc:spChg chg="mod">
          <ac:chgData name="Miguel Rodríguez González" userId="2792350d-dea5-4e25-a9a4-b5cc10012505" providerId="ADAL" clId="{4DD30013-B958-4FDF-95C6-DA05427D996A}" dt="2023-07-22T14:11:43.980" v="6962" actId="1076"/>
          <ac:spMkLst>
            <pc:docMk/>
            <pc:sldMk cId="1912152941" sldId="265"/>
            <ac:spMk id="2" creationId="{39B2399D-8899-8326-2C75-D5584C65A67A}"/>
          </ac:spMkLst>
        </pc:spChg>
        <pc:spChg chg="del mod">
          <ac:chgData name="Miguel Rodríguez González" userId="2792350d-dea5-4e25-a9a4-b5cc10012505" providerId="ADAL" clId="{4DD30013-B958-4FDF-95C6-DA05427D996A}" dt="2023-07-22T11:22:28.357" v="6442" actId="478"/>
          <ac:spMkLst>
            <pc:docMk/>
            <pc:sldMk cId="1912152941" sldId="265"/>
            <ac:spMk id="4" creationId="{6C3E5A74-DEAA-3E1A-A99F-F530A1639178}"/>
          </ac:spMkLst>
        </pc:spChg>
        <pc:spChg chg="add mod">
          <ac:chgData name="Miguel Rodríguez González" userId="2792350d-dea5-4e25-a9a4-b5cc10012505" providerId="ADAL" clId="{4DD30013-B958-4FDF-95C6-DA05427D996A}" dt="2023-07-22T14:14:29.748" v="7114" actId="1076"/>
          <ac:spMkLst>
            <pc:docMk/>
            <pc:sldMk cId="1912152941" sldId="265"/>
            <ac:spMk id="6" creationId="{981279F7-F029-8668-E8F7-009CFA99136F}"/>
          </ac:spMkLst>
        </pc:spChg>
        <pc:spChg chg="del">
          <ac:chgData name="Miguel Rodríguez González" userId="2792350d-dea5-4e25-a9a4-b5cc10012505" providerId="ADAL" clId="{4DD30013-B958-4FDF-95C6-DA05427D996A}" dt="2023-07-22T11:19:22.899" v="6434" actId="478"/>
          <ac:spMkLst>
            <pc:docMk/>
            <pc:sldMk cId="1912152941" sldId="265"/>
            <ac:spMk id="12" creationId="{0DC851BC-1B18-DC2E-75E7-74CEA9F575F7}"/>
          </ac:spMkLst>
        </pc:spChg>
        <pc:spChg chg="del">
          <ac:chgData name="Miguel Rodríguez González" userId="2792350d-dea5-4e25-a9a4-b5cc10012505" providerId="ADAL" clId="{4DD30013-B958-4FDF-95C6-DA05427D996A}" dt="2023-07-22T11:17:51.336" v="6428" actId="478"/>
          <ac:spMkLst>
            <pc:docMk/>
            <pc:sldMk cId="1912152941" sldId="265"/>
            <ac:spMk id="13" creationId="{F7231A11-0CDE-E0CC-C528-74AD9F4227DA}"/>
          </ac:spMkLst>
        </pc:spChg>
        <pc:spChg chg="add mod">
          <ac:chgData name="Miguel Rodríguez González" userId="2792350d-dea5-4e25-a9a4-b5cc10012505" providerId="ADAL" clId="{4DD30013-B958-4FDF-95C6-DA05427D996A}" dt="2023-07-22T14:12:27.502" v="6972" actId="1076"/>
          <ac:spMkLst>
            <pc:docMk/>
            <pc:sldMk cId="1912152941" sldId="265"/>
            <ac:spMk id="14" creationId="{47A7BE41-E4DE-4284-465B-C2E342FB9565}"/>
          </ac:spMkLst>
        </pc:spChg>
        <pc:spChg chg="mod">
          <ac:chgData name="Miguel Rodríguez González" userId="2792350d-dea5-4e25-a9a4-b5cc10012505" providerId="ADAL" clId="{4DD30013-B958-4FDF-95C6-DA05427D996A}" dt="2023-07-23T14:10:07.704" v="8994" actId="1076"/>
          <ac:spMkLst>
            <pc:docMk/>
            <pc:sldMk cId="1912152941" sldId="265"/>
            <ac:spMk id="15" creationId="{C94C7069-D032-4EEF-A47D-0D0E81632644}"/>
          </ac:spMkLst>
        </pc:spChg>
        <pc:spChg chg="del mod">
          <ac:chgData name="Miguel Rodríguez González" userId="2792350d-dea5-4e25-a9a4-b5cc10012505" providerId="ADAL" clId="{4DD30013-B958-4FDF-95C6-DA05427D996A}" dt="2023-07-22T11:19:02.629" v="6432" actId="478"/>
          <ac:spMkLst>
            <pc:docMk/>
            <pc:sldMk cId="1912152941" sldId="265"/>
            <ac:spMk id="17" creationId="{F16CF3E2-5575-7A8A-DFA4-5B2826CCC576}"/>
          </ac:spMkLst>
        </pc:spChg>
        <pc:spChg chg="del mod">
          <ac:chgData name="Miguel Rodríguez González" userId="2792350d-dea5-4e25-a9a4-b5cc10012505" providerId="ADAL" clId="{4DD30013-B958-4FDF-95C6-DA05427D996A}" dt="2023-07-22T11:22:30.122" v="6444" actId="478"/>
          <ac:spMkLst>
            <pc:docMk/>
            <pc:sldMk cId="1912152941" sldId="265"/>
            <ac:spMk id="18" creationId="{6174388F-9982-E9F7-F663-A3C0A888BAB1}"/>
          </ac:spMkLst>
        </pc:spChg>
        <pc:spChg chg="add mod">
          <ac:chgData name="Miguel Rodríguez González" userId="2792350d-dea5-4e25-a9a4-b5cc10012505" providerId="ADAL" clId="{4DD30013-B958-4FDF-95C6-DA05427D996A}" dt="2023-07-22T14:11:40.283" v="6961" actId="1076"/>
          <ac:spMkLst>
            <pc:docMk/>
            <pc:sldMk cId="1912152941" sldId="265"/>
            <ac:spMk id="20" creationId="{977E9090-6BF2-ABFB-7FDA-B3FBC91C10A1}"/>
          </ac:spMkLst>
        </pc:spChg>
        <pc:spChg chg="add mod">
          <ac:chgData name="Miguel Rodríguez González" userId="2792350d-dea5-4e25-a9a4-b5cc10012505" providerId="ADAL" clId="{4DD30013-B958-4FDF-95C6-DA05427D996A}" dt="2023-07-22T14:14:04.805" v="7110" actId="1076"/>
          <ac:spMkLst>
            <pc:docMk/>
            <pc:sldMk cId="1912152941" sldId="265"/>
            <ac:spMk id="21" creationId="{5DDF45F8-F07C-DB0E-8D38-83C6B8B3F05A}"/>
          </ac:spMkLst>
        </pc:spChg>
        <pc:spChg chg="add mod">
          <ac:chgData name="Miguel Rodríguez González" userId="2792350d-dea5-4e25-a9a4-b5cc10012505" providerId="ADAL" clId="{4DD30013-B958-4FDF-95C6-DA05427D996A}" dt="2023-07-22T14:12:14.002" v="6969" actId="1076"/>
          <ac:spMkLst>
            <pc:docMk/>
            <pc:sldMk cId="1912152941" sldId="265"/>
            <ac:spMk id="22" creationId="{123C7EFB-CF3D-78A0-E40E-DE63BBF04AEB}"/>
          </ac:spMkLst>
        </pc:spChg>
        <pc:spChg chg="add mod">
          <ac:chgData name="Miguel Rodríguez González" userId="2792350d-dea5-4e25-a9a4-b5cc10012505" providerId="ADAL" clId="{4DD30013-B958-4FDF-95C6-DA05427D996A}" dt="2023-07-22T14:11:40.283" v="6961" actId="1076"/>
          <ac:spMkLst>
            <pc:docMk/>
            <pc:sldMk cId="1912152941" sldId="265"/>
            <ac:spMk id="28" creationId="{C3968C22-F216-279E-DF96-5EDFF3D40FF8}"/>
          </ac:spMkLst>
        </pc:spChg>
        <pc:spChg chg="add del mod">
          <ac:chgData name="Miguel Rodríguez González" userId="2792350d-dea5-4e25-a9a4-b5cc10012505" providerId="ADAL" clId="{4DD30013-B958-4FDF-95C6-DA05427D996A}" dt="2023-07-22T13:52:21.834" v="6745" actId="478"/>
          <ac:spMkLst>
            <pc:docMk/>
            <pc:sldMk cId="1912152941" sldId="265"/>
            <ac:spMk id="29" creationId="{F74641FA-83E2-9A22-7B46-487B9768976A}"/>
          </ac:spMkLst>
        </pc:spChg>
        <pc:spChg chg="add mod">
          <ac:chgData name="Miguel Rodríguez González" userId="2792350d-dea5-4e25-a9a4-b5cc10012505" providerId="ADAL" clId="{4DD30013-B958-4FDF-95C6-DA05427D996A}" dt="2023-07-22T14:11:40.283" v="6961" actId="1076"/>
          <ac:spMkLst>
            <pc:docMk/>
            <pc:sldMk cId="1912152941" sldId="265"/>
            <ac:spMk id="30" creationId="{3EE60F42-41D4-0590-CE8C-48AC09D4653B}"/>
          </ac:spMkLst>
        </pc:spChg>
        <pc:spChg chg="add mod">
          <ac:chgData name="Miguel Rodríguez González" userId="2792350d-dea5-4e25-a9a4-b5cc10012505" providerId="ADAL" clId="{4DD30013-B958-4FDF-95C6-DA05427D996A}" dt="2023-07-22T14:11:40.283" v="6961" actId="1076"/>
          <ac:spMkLst>
            <pc:docMk/>
            <pc:sldMk cId="1912152941" sldId="265"/>
            <ac:spMk id="31" creationId="{B4BC0E05-3041-4CCA-C427-5F258D01E091}"/>
          </ac:spMkLst>
        </pc:spChg>
        <pc:spChg chg="add mod">
          <ac:chgData name="Miguel Rodríguez González" userId="2792350d-dea5-4e25-a9a4-b5cc10012505" providerId="ADAL" clId="{4DD30013-B958-4FDF-95C6-DA05427D996A}" dt="2023-07-22T14:11:40.283" v="6961" actId="1076"/>
          <ac:spMkLst>
            <pc:docMk/>
            <pc:sldMk cId="1912152941" sldId="265"/>
            <ac:spMk id="41" creationId="{EC217446-21CB-0614-7A71-9EB879DE22D2}"/>
          </ac:spMkLst>
        </pc:spChg>
        <pc:spChg chg="add del mod">
          <ac:chgData name="Miguel Rodríguez González" userId="2792350d-dea5-4e25-a9a4-b5cc10012505" providerId="ADAL" clId="{4DD30013-B958-4FDF-95C6-DA05427D996A}" dt="2023-07-22T14:08:33.989" v="6928"/>
          <ac:spMkLst>
            <pc:docMk/>
            <pc:sldMk cId="1912152941" sldId="265"/>
            <ac:spMk id="51" creationId="{56C8BF42-96DF-4F82-D477-917343E9C93B}"/>
          </ac:spMkLst>
        </pc:spChg>
        <pc:spChg chg="add mod">
          <ac:chgData name="Miguel Rodríguez González" userId="2792350d-dea5-4e25-a9a4-b5cc10012505" providerId="ADAL" clId="{4DD30013-B958-4FDF-95C6-DA05427D996A}" dt="2023-07-22T14:12:02.047" v="6966" actId="1076"/>
          <ac:spMkLst>
            <pc:docMk/>
            <pc:sldMk cId="1912152941" sldId="265"/>
            <ac:spMk id="52" creationId="{BE28ECF3-2E0A-F2A0-A4B7-F138E5EC593C}"/>
          </ac:spMkLst>
        </pc:spChg>
        <pc:grpChg chg="add mod">
          <ac:chgData name="Miguel Rodríguez González" userId="2792350d-dea5-4e25-a9a4-b5cc10012505" providerId="ADAL" clId="{4DD30013-B958-4FDF-95C6-DA05427D996A}" dt="2023-07-23T17:53:24.346" v="14958" actId="1076"/>
          <ac:grpSpMkLst>
            <pc:docMk/>
            <pc:sldMk cId="1912152941" sldId="265"/>
            <ac:grpSpMk id="7" creationId="{BC05D467-9620-0492-7DF5-87EBB62D2D17}"/>
          </ac:grpSpMkLst>
        </pc:grpChg>
        <pc:grpChg chg="add mod">
          <ac:chgData name="Miguel Rodríguez González" userId="2792350d-dea5-4e25-a9a4-b5cc10012505" providerId="ADAL" clId="{4DD30013-B958-4FDF-95C6-DA05427D996A}" dt="2023-07-22T14:11:40.283" v="6961" actId="1076"/>
          <ac:grpSpMkLst>
            <pc:docMk/>
            <pc:sldMk cId="1912152941" sldId="265"/>
            <ac:grpSpMk id="27" creationId="{00E2C58F-FE40-1F85-5178-0FC5F4B2E4A4}"/>
          </ac:grpSpMkLst>
        </pc:grpChg>
        <pc:graphicFrameChg chg="add mod modGraphic">
          <ac:chgData name="Miguel Rodríguez González" userId="2792350d-dea5-4e25-a9a4-b5cc10012505" providerId="ADAL" clId="{4DD30013-B958-4FDF-95C6-DA05427D996A}" dt="2023-07-23T17:51:28.783" v="14918" actId="207"/>
          <ac:graphicFrameMkLst>
            <pc:docMk/>
            <pc:sldMk cId="1912152941" sldId="265"/>
            <ac:graphicFrameMk id="4" creationId="{06AD7726-2EAC-66CC-AF90-920B7545AC99}"/>
          </ac:graphicFrameMkLst>
        </pc:graphicFrameChg>
        <pc:graphicFrameChg chg="del mod">
          <ac:chgData name="Miguel Rodríguez González" userId="2792350d-dea5-4e25-a9a4-b5cc10012505" providerId="ADAL" clId="{4DD30013-B958-4FDF-95C6-DA05427D996A}" dt="2023-07-23T17:50:13.948" v="14913" actId="478"/>
          <ac:graphicFrameMkLst>
            <pc:docMk/>
            <pc:sldMk cId="1912152941" sldId="265"/>
            <ac:graphicFrameMk id="11" creationId="{53310489-3665-55E8-AFCB-FD18934D662F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2T14:18:14.099" v="7303" actId="1076"/>
          <ac:picMkLst>
            <pc:docMk/>
            <pc:sldMk cId="1912152941" sldId="265"/>
            <ac:picMk id="8" creationId="{245403AD-E6B3-6485-3352-0C7AF37B3CD4}"/>
          </ac:picMkLst>
        </pc:picChg>
        <pc:picChg chg="del">
          <ac:chgData name="Miguel Rodríguez González" userId="2792350d-dea5-4e25-a9a4-b5cc10012505" providerId="ADAL" clId="{4DD30013-B958-4FDF-95C6-DA05427D996A}" dt="2023-07-22T11:22:15.621" v="6435" actId="478"/>
          <ac:picMkLst>
            <pc:docMk/>
            <pc:sldMk cId="1912152941" sldId="265"/>
            <ac:picMk id="10" creationId="{3BAA44B1-092F-F011-1441-8F093E56CB14}"/>
          </ac:picMkLst>
        </pc:picChg>
        <pc:picChg chg="mod">
          <ac:chgData name="Miguel Rodríguez González" userId="2792350d-dea5-4e25-a9a4-b5cc10012505" providerId="ADAL" clId="{4DD30013-B958-4FDF-95C6-DA05427D996A}" dt="2023-07-23T17:53:19.498" v="14956"/>
          <ac:picMkLst>
            <pc:docMk/>
            <pc:sldMk cId="1912152941" sldId="265"/>
            <ac:picMk id="10" creationId="{7DE3FC79-4C48-0B01-D676-9BDD834EE1CD}"/>
          </ac:picMkLst>
        </pc:picChg>
        <pc:picChg chg="mod">
          <ac:chgData name="Miguel Rodríguez González" userId="2792350d-dea5-4e25-a9a4-b5cc10012505" providerId="ADAL" clId="{4DD30013-B958-4FDF-95C6-DA05427D996A}" dt="2023-07-23T17:53:19.498" v="14956"/>
          <ac:picMkLst>
            <pc:docMk/>
            <pc:sldMk cId="1912152941" sldId="265"/>
            <ac:picMk id="12" creationId="{C9394608-6595-2C3C-D2D7-F5FDCDB29D81}"/>
          </ac:picMkLst>
        </pc:picChg>
        <pc:picChg chg="del mod">
          <ac:chgData name="Miguel Rodríguez González" userId="2792350d-dea5-4e25-a9a4-b5cc10012505" providerId="ADAL" clId="{4DD30013-B958-4FDF-95C6-DA05427D996A}" dt="2023-07-22T11:22:25.918" v="6440" actId="478"/>
          <ac:picMkLst>
            <pc:docMk/>
            <pc:sldMk cId="1912152941" sldId="265"/>
            <ac:picMk id="16" creationId="{E8CC6396-4A7C-6428-EE02-56E3ABF57786}"/>
          </ac:picMkLst>
        </pc:picChg>
        <pc:picChg chg="add del mod">
          <ac:chgData name="Miguel Rodríguez González" userId="2792350d-dea5-4e25-a9a4-b5cc10012505" providerId="ADAL" clId="{4DD30013-B958-4FDF-95C6-DA05427D996A}" dt="2023-07-23T17:53:19.107" v="14955" actId="478"/>
          <ac:picMkLst>
            <pc:docMk/>
            <pc:sldMk cId="1912152941" sldId="265"/>
            <ac:picMk id="19" creationId="{D7EE7BAA-48EC-F0CB-B8D3-F30667AD025A}"/>
          </ac:picMkLst>
        </pc:picChg>
        <pc:picChg chg="add mod">
          <ac:chgData name="Miguel Rodríguez González" userId="2792350d-dea5-4e25-a9a4-b5cc10012505" providerId="ADAL" clId="{4DD30013-B958-4FDF-95C6-DA05427D996A}" dt="2023-07-22T13:42:35.949" v="6603" actId="164"/>
          <ac:picMkLst>
            <pc:docMk/>
            <pc:sldMk cId="1912152941" sldId="265"/>
            <ac:picMk id="24" creationId="{E4F7BD48-3768-3686-886C-78A8755F1B09}"/>
          </ac:picMkLst>
        </pc:picChg>
        <pc:picChg chg="add mod">
          <ac:chgData name="Miguel Rodríguez González" userId="2792350d-dea5-4e25-a9a4-b5cc10012505" providerId="ADAL" clId="{4DD30013-B958-4FDF-95C6-DA05427D996A}" dt="2023-07-22T13:42:35.949" v="6603" actId="164"/>
          <ac:picMkLst>
            <pc:docMk/>
            <pc:sldMk cId="1912152941" sldId="265"/>
            <ac:picMk id="26" creationId="{9C8141DD-4E00-3803-6F66-03ED3A42F424}"/>
          </ac:picMkLst>
        </pc:picChg>
        <pc:cxnChg chg="add mod">
          <ac:chgData name="Miguel Rodríguez González" userId="2792350d-dea5-4e25-a9a4-b5cc10012505" providerId="ADAL" clId="{4DD30013-B958-4FDF-95C6-DA05427D996A}" dt="2023-07-22T14:11:54.434" v="6964" actId="1076"/>
          <ac:cxnSpMkLst>
            <pc:docMk/>
            <pc:sldMk cId="1912152941" sldId="265"/>
            <ac:cxnSpMk id="33" creationId="{2CE7D93A-8FBC-BBE2-4FD8-D2FBA2B995B6}"/>
          </ac:cxnSpMkLst>
        </pc:cxnChg>
        <pc:cxnChg chg="add del mod">
          <ac:chgData name="Miguel Rodríguez González" userId="2792350d-dea5-4e25-a9a4-b5cc10012505" providerId="ADAL" clId="{4DD30013-B958-4FDF-95C6-DA05427D996A}" dt="2023-07-22T14:04:43.413" v="6836" actId="478"/>
          <ac:cxnSpMkLst>
            <pc:docMk/>
            <pc:sldMk cId="1912152941" sldId="265"/>
            <ac:cxnSpMk id="34" creationId="{AA3D9435-2FA3-3FD6-5BEC-A463F0DC6D97}"/>
          </ac:cxnSpMkLst>
        </pc:cxnChg>
        <pc:cxnChg chg="add mod">
          <ac:chgData name="Miguel Rodríguez González" userId="2792350d-dea5-4e25-a9a4-b5cc10012505" providerId="ADAL" clId="{4DD30013-B958-4FDF-95C6-DA05427D996A}" dt="2023-07-22T14:11:40.283" v="6961" actId="1076"/>
          <ac:cxnSpMkLst>
            <pc:docMk/>
            <pc:sldMk cId="1912152941" sldId="265"/>
            <ac:cxnSpMk id="35" creationId="{A954F882-EED8-3BC4-76D8-1F78FFF29346}"/>
          </ac:cxnSpMkLst>
        </pc:cxnChg>
        <pc:cxnChg chg="add mod">
          <ac:chgData name="Miguel Rodríguez González" userId="2792350d-dea5-4e25-a9a4-b5cc10012505" providerId="ADAL" clId="{4DD30013-B958-4FDF-95C6-DA05427D996A}" dt="2023-07-22T14:12:19.769" v="6971" actId="1076"/>
          <ac:cxnSpMkLst>
            <pc:docMk/>
            <pc:sldMk cId="1912152941" sldId="265"/>
            <ac:cxnSpMk id="37" creationId="{E8ACF3AD-FABD-4656-310F-C5D1C16189BC}"/>
          </ac:cxnSpMkLst>
        </pc:cxnChg>
        <pc:cxnChg chg="add mod">
          <ac:chgData name="Miguel Rodríguez González" userId="2792350d-dea5-4e25-a9a4-b5cc10012505" providerId="ADAL" clId="{4DD30013-B958-4FDF-95C6-DA05427D996A}" dt="2023-07-22T14:12:17.226" v="6970" actId="14100"/>
          <ac:cxnSpMkLst>
            <pc:docMk/>
            <pc:sldMk cId="1912152941" sldId="265"/>
            <ac:cxnSpMk id="45" creationId="{0FF8FBBD-F0EC-7342-F809-BBDF4F1108EF}"/>
          </ac:cxnSpMkLst>
        </pc:cxnChg>
        <pc:cxnChg chg="add del mod">
          <ac:chgData name="Miguel Rodríguez González" userId="2792350d-dea5-4e25-a9a4-b5cc10012505" providerId="ADAL" clId="{4DD30013-B958-4FDF-95C6-DA05427D996A}" dt="2023-07-22T14:06:59.473" v="6911" actId="478"/>
          <ac:cxnSpMkLst>
            <pc:docMk/>
            <pc:sldMk cId="1912152941" sldId="265"/>
            <ac:cxnSpMk id="49" creationId="{AAE02D7B-8B89-4D26-3875-AFECC0D2240E}"/>
          </ac:cxnSpMkLst>
        </pc:cxnChg>
        <pc:cxnChg chg="add del mod">
          <ac:chgData name="Miguel Rodríguez González" userId="2792350d-dea5-4e25-a9a4-b5cc10012505" providerId="ADAL" clId="{4DD30013-B958-4FDF-95C6-DA05427D996A}" dt="2023-07-22T14:06:58.387" v="6910" actId="478"/>
          <ac:cxnSpMkLst>
            <pc:docMk/>
            <pc:sldMk cId="1912152941" sldId="265"/>
            <ac:cxnSpMk id="50" creationId="{0405ABFD-9DA2-FCE5-9F62-1B3B4554E53D}"/>
          </ac:cxnSpMkLst>
        </pc:cxnChg>
      </pc:sldChg>
      <pc:sldChg chg="add del">
        <pc:chgData name="Miguel Rodríguez González" userId="2792350d-dea5-4e25-a9a4-b5cc10012505" providerId="ADAL" clId="{4DD30013-B958-4FDF-95C6-DA05427D996A}" dt="2023-07-22T11:08:28.846" v="6354" actId="2890"/>
        <pc:sldMkLst>
          <pc:docMk/>
          <pc:sldMk cId="2191035241" sldId="265"/>
        </pc:sldMkLst>
      </pc:sldChg>
      <pc:sldChg chg="add del">
        <pc:chgData name="Miguel Rodríguez González" userId="2792350d-dea5-4e25-a9a4-b5cc10012505" providerId="ADAL" clId="{4DD30013-B958-4FDF-95C6-DA05427D996A}" dt="2023-07-22T11:26:33.063" v="6453" actId="47"/>
        <pc:sldMkLst>
          <pc:docMk/>
          <pc:sldMk cId="2966424065" sldId="266"/>
        </pc:sldMkLst>
      </pc:sldChg>
      <pc:sldChg chg="addSp delSp modSp add mod addCm delCm modCm">
        <pc:chgData name="Miguel Rodríguez González" userId="2792350d-dea5-4e25-a9a4-b5cc10012505" providerId="ADAL" clId="{4DD30013-B958-4FDF-95C6-DA05427D996A}" dt="2023-07-23T17:54:16.349" v="14971" actId="34135"/>
        <pc:sldMkLst>
          <pc:docMk/>
          <pc:sldMk cId="4059694754" sldId="266"/>
        </pc:sldMkLst>
        <pc:spChg chg="mod">
          <ac:chgData name="Miguel Rodríguez González" userId="2792350d-dea5-4e25-a9a4-b5cc10012505" providerId="ADAL" clId="{4DD30013-B958-4FDF-95C6-DA05427D996A}" dt="2023-07-23T14:09:47.691" v="8991" actId="1076"/>
          <ac:spMkLst>
            <pc:docMk/>
            <pc:sldMk cId="4059694754" sldId="266"/>
            <ac:spMk id="4" creationId="{A3A5E4A5-7495-EBC8-E0D5-34B25CF90B7E}"/>
          </ac:spMkLst>
        </pc:spChg>
        <pc:grpChg chg="add mod">
          <ac:chgData name="Miguel Rodríguez González" userId="2792350d-dea5-4e25-a9a4-b5cc10012505" providerId="ADAL" clId="{4DD30013-B958-4FDF-95C6-DA05427D996A}" dt="2023-07-23T17:54:16.349" v="14971" actId="34135"/>
          <ac:grpSpMkLst>
            <pc:docMk/>
            <pc:sldMk cId="4059694754" sldId="266"/>
            <ac:grpSpMk id="3" creationId="{C85ABC26-494A-78A5-6B2E-3C366780F4E8}"/>
          </ac:grpSpMkLst>
        </pc:grpChg>
        <pc:grpChg chg="add mod">
          <ac:chgData name="Miguel Rodríguez González" userId="2792350d-dea5-4e25-a9a4-b5cc10012505" providerId="ADAL" clId="{4DD30013-B958-4FDF-95C6-DA05427D996A}" dt="2023-07-23T17:54:16.349" v="14971" actId="34135"/>
          <ac:grpSpMkLst>
            <pc:docMk/>
            <pc:sldMk cId="4059694754" sldId="266"/>
            <ac:grpSpMk id="10" creationId="{1BF11231-16CE-3AF6-CE95-5235FE2B8AEC}"/>
          </ac:grpSpMkLst>
        </pc:grpChg>
        <pc:graphicFrameChg chg="mod modGraphic">
          <ac:chgData name="Miguel Rodríguez González" userId="2792350d-dea5-4e25-a9a4-b5cc10012505" providerId="ADAL" clId="{4DD30013-B958-4FDF-95C6-DA05427D996A}" dt="2023-07-23T15:25:33.781" v="10270"/>
          <ac:graphicFrameMkLst>
            <pc:docMk/>
            <pc:sldMk cId="4059694754" sldId="266"/>
            <ac:graphicFrameMk id="11" creationId="{53310489-3665-55E8-AFCB-FD18934D662F}"/>
          </ac:graphicFrameMkLst>
        </pc:graphicFrameChg>
        <pc:picChg chg="del">
          <ac:chgData name="Miguel Rodríguez González" userId="2792350d-dea5-4e25-a9a4-b5cc10012505" providerId="ADAL" clId="{4DD30013-B958-4FDF-95C6-DA05427D996A}" dt="2023-07-22T14:42:23.016" v="7572" actId="478"/>
          <ac:picMkLst>
            <pc:docMk/>
            <pc:sldMk cId="4059694754" sldId="266"/>
            <ac:picMk id="3" creationId="{017496B6-D5B2-FA5F-99E2-EDCDA0325CD8}"/>
          </ac:picMkLst>
        </pc:picChg>
        <pc:picChg chg="add mod">
          <ac:chgData name="Miguel Rodríguez González" userId="2792350d-dea5-4e25-a9a4-b5cc10012505" providerId="ADAL" clId="{4DD30013-B958-4FDF-95C6-DA05427D996A}" dt="2023-07-22T14:42:23.311" v="7573"/>
          <ac:picMkLst>
            <pc:docMk/>
            <pc:sldMk cId="4059694754" sldId="266"/>
            <ac:picMk id="5" creationId="{5184FE94-A54B-9B25-C0CA-8663F35D7BD5}"/>
          </ac:picMkLst>
        </pc:picChg>
        <pc:picChg chg="add mod">
          <ac:chgData name="Miguel Rodríguez González" userId="2792350d-dea5-4e25-a9a4-b5cc10012505" providerId="ADAL" clId="{4DD30013-B958-4FDF-95C6-DA05427D996A}" dt="2023-07-23T17:54:16.349" v="14971" actId="34135"/>
          <ac:picMkLst>
            <pc:docMk/>
            <pc:sldMk cId="4059694754" sldId="266"/>
            <ac:picMk id="6" creationId="{AC4CE347-07D0-060C-734D-7787931CE28F}"/>
          </ac:picMkLst>
        </pc:picChg>
        <pc:picChg chg="mod">
          <ac:chgData name="Miguel Rodríguez González" userId="2792350d-dea5-4e25-a9a4-b5cc10012505" providerId="ADAL" clId="{4DD30013-B958-4FDF-95C6-DA05427D996A}" dt="2023-07-23T17:54:16.349" v="14971" actId="34135"/>
          <ac:picMkLst>
            <pc:docMk/>
            <pc:sldMk cId="4059694754" sldId="266"/>
            <ac:picMk id="7" creationId="{0BAC1257-A175-498A-E2B2-84D3E69E0054}"/>
          </ac:picMkLst>
        </pc:picChg>
        <pc:picChg chg="mod">
          <ac:chgData name="Miguel Rodríguez González" userId="2792350d-dea5-4e25-a9a4-b5cc10012505" providerId="ADAL" clId="{4DD30013-B958-4FDF-95C6-DA05427D996A}" dt="2023-07-23T17:54:16.349" v="14971" actId="34135"/>
          <ac:picMkLst>
            <pc:docMk/>
            <pc:sldMk cId="4059694754" sldId="266"/>
            <ac:picMk id="8" creationId="{3B61EA50-C24A-AEC4-EF43-BB18CCF8F0D4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iguel Rodríguez González" userId="2792350d-dea5-4e25-a9a4-b5cc10012505" providerId="ADAL" clId="{4DD30013-B958-4FDF-95C6-DA05427D996A}" dt="2023-07-23T15:25:14.655" v="10264"/>
              <pc2:cmMkLst xmlns:pc2="http://schemas.microsoft.com/office/powerpoint/2019/9/main/command">
                <pc:docMk/>
                <pc:sldMk cId="4059694754" sldId="266"/>
                <pc2:cmMk id="{0461B9D0-38FF-4D0B-9A69-3C5280DE5D2B}"/>
              </pc2:cmMkLst>
            </pc226:cmChg>
          </p:ext>
        </pc:extLst>
      </pc:sldChg>
      <pc:sldChg chg="add del">
        <pc:chgData name="Miguel Rodríguez González" userId="2792350d-dea5-4e25-a9a4-b5cc10012505" providerId="ADAL" clId="{4DD30013-B958-4FDF-95C6-DA05427D996A}" dt="2023-07-22T11:26:31.986" v="6452" actId="47"/>
        <pc:sldMkLst>
          <pc:docMk/>
          <pc:sldMk cId="66675102" sldId="267"/>
        </pc:sldMkLst>
      </pc:sldChg>
      <pc:sldChg chg="addSp delSp modSp add mod ord modNotesTx">
        <pc:chgData name="Miguel Rodríguez González" userId="2792350d-dea5-4e25-a9a4-b5cc10012505" providerId="ADAL" clId="{4DD30013-B958-4FDF-95C6-DA05427D996A}" dt="2023-07-23T16:50:29.704" v="12700"/>
        <pc:sldMkLst>
          <pc:docMk/>
          <pc:sldMk cId="2558236647" sldId="267"/>
        </pc:sldMkLst>
        <pc:spChg chg="mod">
          <ac:chgData name="Miguel Rodríguez González" userId="2792350d-dea5-4e25-a9a4-b5cc10012505" providerId="ADAL" clId="{4DD30013-B958-4FDF-95C6-DA05427D996A}" dt="2023-07-23T14:09:44.065" v="8990" actId="1076"/>
          <ac:spMkLst>
            <pc:docMk/>
            <pc:sldMk cId="2558236647" sldId="267"/>
            <ac:spMk id="4" creationId="{A3A5E4A5-7495-EBC8-E0D5-34B25CF90B7E}"/>
          </ac:spMkLst>
        </pc:spChg>
        <pc:spChg chg="mod">
          <ac:chgData name="Miguel Rodríguez González" userId="2792350d-dea5-4e25-a9a4-b5cc10012505" providerId="ADAL" clId="{4DD30013-B958-4FDF-95C6-DA05427D996A}" dt="2023-07-23T15:52:35" v="10377" actId="20577"/>
          <ac:spMkLst>
            <pc:docMk/>
            <pc:sldMk cId="2558236647" sldId="267"/>
            <ac:spMk id="6" creationId="{90C0B594-3B8B-3D62-16B5-D19E8A49C765}"/>
          </ac:spMkLst>
        </pc:spChg>
        <pc:spChg chg="add mod">
          <ac:chgData name="Miguel Rodríguez González" userId="2792350d-dea5-4e25-a9a4-b5cc10012505" providerId="ADAL" clId="{4DD30013-B958-4FDF-95C6-DA05427D996A}" dt="2023-07-23T16:50:29.704" v="12700"/>
          <ac:spMkLst>
            <pc:docMk/>
            <pc:sldMk cId="2558236647" sldId="267"/>
            <ac:spMk id="8" creationId="{2CED7711-05C2-1AD4-C9EC-3873B79C37B0}"/>
          </ac:spMkLst>
        </pc:spChg>
        <pc:spChg chg="add del mod">
          <ac:chgData name="Miguel Rodríguez González" userId="2792350d-dea5-4e25-a9a4-b5cc10012505" providerId="ADAL" clId="{4DD30013-B958-4FDF-95C6-DA05427D996A}" dt="2023-07-23T15:52:58.650" v="10403" actId="478"/>
          <ac:spMkLst>
            <pc:docMk/>
            <pc:sldMk cId="2558236647" sldId="267"/>
            <ac:spMk id="8" creationId="{8B735BF8-8344-154C-AA7E-8A1C8F5C59CD}"/>
          </ac:spMkLst>
        </pc:spChg>
        <pc:spChg chg="mod topLvl">
          <ac:chgData name="Miguel Rodríguez González" userId="2792350d-dea5-4e25-a9a4-b5cc10012505" providerId="ADAL" clId="{4DD30013-B958-4FDF-95C6-DA05427D996A}" dt="2023-07-23T16:42:42.394" v="12502" actId="164"/>
          <ac:spMkLst>
            <pc:docMk/>
            <pc:sldMk cId="2558236647" sldId="267"/>
            <ac:spMk id="12" creationId="{30766917-EEDA-8884-7517-F7D9392CD457}"/>
          </ac:spMkLst>
        </pc:spChg>
        <pc:spChg chg="add mod">
          <ac:chgData name="Miguel Rodríguez González" userId="2792350d-dea5-4e25-a9a4-b5cc10012505" providerId="ADAL" clId="{4DD30013-B958-4FDF-95C6-DA05427D996A}" dt="2023-07-23T16:42:41.738" v="12500" actId="1076"/>
          <ac:spMkLst>
            <pc:docMk/>
            <pc:sldMk cId="2558236647" sldId="267"/>
            <ac:spMk id="16" creationId="{FB2EAC7D-79A9-0191-328E-4DEFA82B8B06}"/>
          </ac:spMkLst>
        </pc:spChg>
        <pc:spChg chg="add del mod">
          <ac:chgData name="Miguel Rodríguez González" userId="2792350d-dea5-4e25-a9a4-b5cc10012505" providerId="ADAL" clId="{4DD30013-B958-4FDF-95C6-DA05427D996A}" dt="2023-07-23T15:58:19.974" v="10459" actId="478"/>
          <ac:spMkLst>
            <pc:docMk/>
            <pc:sldMk cId="2558236647" sldId="267"/>
            <ac:spMk id="17" creationId="{388C022B-0C49-01D6-A0A4-0DF18445C527}"/>
          </ac:spMkLst>
        </pc:spChg>
        <pc:spChg chg="add del mod">
          <ac:chgData name="Miguel Rodríguez González" userId="2792350d-dea5-4e25-a9a4-b5cc10012505" providerId="ADAL" clId="{4DD30013-B958-4FDF-95C6-DA05427D996A}" dt="2023-07-23T15:58:31.500" v="10462" actId="478"/>
          <ac:spMkLst>
            <pc:docMk/>
            <pc:sldMk cId="2558236647" sldId="267"/>
            <ac:spMk id="18" creationId="{2848620B-E787-3268-06BF-33B623244C77}"/>
          </ac:spMkLst>
        </pc:spChg>
        <pc:spChg chg="add mod">
          <ac:chgData name="Miguel Rodríguez González" userId="2792350d-dea5-4e25-a9a4-b5cc10012505" providerId="ADAL" clId="{4DD30013-B958-4FDF-95C6-DA05427D996A}" dt="2023-07-23T15:59:10.281" v="10466" actId="1076"/>
          <ac:spMkLst>
            <pc:docMk/>
            <pc:sldMk cId="2558236647" sldId="267"/>
            <ac:spMk id="19" creationId="{2141AC3A-93A8-F4A7-9F63-AAA24D56DF01}"/>
          </ac:spMkLst>
        </pc:spChg>
        <pc:spChg chg="add del mod">
          <ac:chgData name="Miguel Rodríguez González" userId="2792350d-dea5-4e25-a9a4-b5cc10012505" providerId="ADAL" clId="{4DD30013-B958-4FDF-95C6-DA05427D996A}" dt="2023-07-23T15:59:21.540" v="10468" actId="478"/>
          <ac:spMkLst>
            <pc:docMk/>
            <pc:sldMk cId="2558236647" sldId="267"/>
            <ac:spMk id="20" creationId="{6862B64C-F733-AD36-C4FC-DA9429B304C2}"/>
          </ac:spMkLst>
        </pc:spChg>
        <pc:spChg chg="add del mod">
          <ac:chgData name="Miguel Rodríguez González" userId="2792350d-dea5-4e25-a9a4-b5cc10012505" providerId="ADAL" clId="{4DD30013-B958-4FDF-95C6-DA05427D996A}" dt="2023-07-23T16:50:27.785" v="12699" actId="478"/>
          <ac:spMkLst>
            <pc:docMk/>
            <pc:sldMk cId="2558236647" sldId="267"/>
            <ac:spMk id="21" creationId="{912E5F5E-6778-AFAE-55A9-C362832DB97D}"/>
          </ac:spMkLst>
        </pc:spChg>
        <pc:spChg chg="add mod">
          <ac:chgData name="Miguel Rodríguez González" userId="2792350d-dea5-4e25-a9a4-b5cc10012505" providerId="ADAL" clId="{4DD30013-B958-4FDF-95C6-DA05427D996A}" dt="2023-07-23T16:02:39.036" v="10738" actId="113"/>
          <ac:spMkLst>
            <pc:docMk/>
            <pc:sldMk cId="2558236647" sldId="267"/>
            <ac:spMk id="22" creationId="{672287E8-CEB9-457F-D022-D61A94F7D94C}"/>
          </ac:spMkLst>
        </pc:spChg>
        <pc:spChg chg="add mod">
          <ac:chgData name="Miguel Rodríguez González" userId="2792350d-dea5-4e25-a9a4-b5cc10012505" providerId="ADAL" clId="{4DD30013-B958-4FDF-95C6-DA05427D996A}" dt="2023-07-23T16:03:06.260" v="10742" actId="13822"/>
          <ac:spMkLst>
            <pc:docMk/>
            <pc:sldMk cId="2558236647" sldId="267"/>
            <ac:spMk id="23" creationId="{DFFD9E65-8F14-48FD-BDEC-F969ADDBF043}"/>
          </ac:spMkLst>
        </pc:spChg>
        <pc:spChg chg="add del mod topLvl">
          <ac:chgData name="Miguel Rodríguez González" userId="2792350d-dea5-4e25-a9a4-b5cc10012505" providerId="ADAL" clId="{4DD30013-B958-4FDF-95C6-DA05427D996A}" dt="2023-07-23T16:42:40.878" v="12497" actId="478"/>
          <ac:spMkLst>
            <pc:docMk/>
            <pc:sldMk cId="2558236647" sldId="267"/>
            <ac:spMk id="26" creationId="{42B35DD5-C1AE-20A5-82EB-79B6B5D5CD4B}"/>
          </ac:spMkLst>
        </pc:spChg>
        <pc:grpChg chg="add mod">
          <ac:chgData name="Miguel Rodríguez González" userId="2792350d-dea5-4e25-a9a4-b5cc10012505" providerId="ADAL" clId="{4DD30013-B958-4FDF-95C6-DA05427D996A}" dt="2023-07-23T15:57:18.812" v="10451" actId="1076"/>
          <ac:grpSpMkLst>
            <pc:docMk/>
            <pc:sldMk cId="2558236647" sldId="267"/>
            <ac:grpSpMk id="3" creationId="{E8993FB5-1F0A-C2AA-63BD-D573F9AB0C10}"/>
          </ac:grpSpMkLst>
        </pc:grpChg>
        <pc:grpChg chg="add del mod">
          <ac:chgData name="Miguel Rodríguez González" userId="2792350d-dea5-4e25-a9a4-b5cc10012505" providerId="ADAL" clId="{4DD30013-B958-4FDF-95C6-DA05427D996A}" dt="2023-07-23T15:56:28.834" v="10413" actId="478"/>
          <ac:grpSpMkLst>
            <pc:docMk/>
            <pc:sldMk cId="2558236647" sldId="267"/>
            <ac:grpSpMk id="10" creationId="{3CB99F1D-5A46-3BD3-B3C3-9B9692D6ADE6}"/>
          </ac:grpSpMkLst>
        </pc:grpChg>
        <pc:grpChg chg="add mod">
          <ac:chgData name="Miguel Rodríguez González" userId="2792350d-dea5-4e25-a9a4-b5cc10012505" providerId="ADAL" clId="{4DD30013-B958-4FDF-95C6-DA05427D996A}" dt="2023-07-23T16:42:42.394" v="12502" actId="164"/>
          <ac:grpSpMkLst>
            <pc:docMk/>
            <pc:sldMk cId="2558236647" sldId="267"/>
            <ac:grpSpMk id="24" creationId="{A137CAF7-3B15-0952-FF9F-23EF9749992D}"/>
          </ac:grpSpMkLst>
        </pc:grpChg>
        <pc:grpChg chg="add del mod">
          <ac:chgData name="Miguel Rodríguez González" userId="2792350d-dea5-4e25-a9a4-b5cc10012505" providerId="ADAL" clId="{4DD30013-B958-4FDF-95C6-DA05427D996A}" dt="2023-07-23T16:42:41.419" v="12499"/>
          <ac:grpSpMkLst>
            <pc:docMk/>
            <pc:sldMk cId="2558236647" sldId="267"/>
            <ac:grpSpMk id="25" creationId="{8C4FBC56-76D2-FED0-2005-B8FC97E6F2F1}"/>
          </ac:grpSpMkLst>
        </pc:grpChg>
        <pc:graphicFrameChg chg="mod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2558236647" sldId="267"/>
            <ac:graphicFrameMk id="11" creationId="{53310489-3665-55E8-AFCB-FD18934D662F}"/>
          </ac:graphicFrameMkLst>
        </pc:graphicFrameChg>
        <pc:picChg chg="del">
          <ac:chgData name="Miguel Rodríguez González" userId="2792350d-dea5-4e25-a9a4-b5cc10012505" providerId="ADAL" clId="{4DD30013-B958-4FDF-95C6-DA05427D996A}" dt="2023-07-22T14:42:26.852" v="7574" actId="478"/>
          <ac:picMkLst>
            <pc:docMk/>
            <pc:sldMk cId="2558236647" sldId="267"/>
            <ac:picMk id="3" creationId="{017496B6-D5B2-FA5F-99E2-EDCDA0325CD8}"/>
          </ac:picMkLst>
        </pc:picChg>
        <pc:picChg chg="add mod">
          <ac:chgData name="Miguel Rodríguez González" userId="2792350d-dea5-4e25-a9a4-b5cc10012505" providerId="ADAL" clId="{4DD30013-B958-4FDF-95C6-DA05427D996A}" dt="2023-07-22T14:42:27.120" v="7575"/>
          <ac:picMkLst>
            <pc:docMk/>
            <pc:sldMk cId="2558236647" sldId="267"/>
            <ac:picMk id="5" creationId="{9B4CF024-43CA-BAB6-29D6-DAA4D72E141D}"/>
          </ac:picMkLst>
        </pc:picChg>
        <pc:picChg chg="mod">
          <ac:chgData name="Miguel Rodríguez González" userId="2792350d-dea5-4e25-a9a4-b5cc10012505" providerId="ADAL" clId="{4DD30013-B958-4FDF-95C6-DA05427D996A}" dt="2023-07-23T15:52:22.812" v="10350"/>
          <ac:picMkLst>
            <pc:docMk/>
            <pc:sldMk cId="2558236647" sldId="267"/>
            <ac:picMk id="7" creationId="{2325D5D4-7738-6AC7-31A7-02D2BE8454B2}"/>
          </ac:picMkLst>
        </pc:picChg>
        <pc:picChg chg="mod">
          <ac:chgData name="Miguel Rodríguez González" userId="2792350d-dea5-4e25-a9a4-b5cc10012505" providerId="ADAL" clId="{4DD30013-B958-4FDF-95C6-DA05427D996A}" dt="2023-07-23T15:57:54.023" v="10455" actId="34135"/>
          <ac:picMkLst>
            <pc:docMk/>
            <pc:sldMk cId="2558236647" sldId="267"/>
            <ac:picMk id="9" creationId="{ABD20D84-4C00-5663-CF9A-50E3512AAA1B}"/>
          </ac:picMkLst>
        </pc:picChg>
        <pc:picChg chg="del mod topLvl">
          <ac:chgData name="Miguel Rodríguez González" userId="2792350d-dea5-4e25-a9a4-b5cc10012505" providerId="ADAL" clId="{4DD30013-B958-4FDF-95C6-DA05427D996A}" dt="2023-07-23T15:56:28.834" v="10413" actId="478"/>
          <ac:picMkLst>
            <pc:docMk/>
            <pc:sldMk cId="2558236647" sldId="267"/>
            <ac:picMk id="13" creationId="{12C670ED-4533-B5B3-7669-93FF356373CD}"/>
          </ac:picMkLst>
        </pc:picChg>
        <pc:picChg chg="add mod">
          <ac:chgData name="Miguel Rodríguez González" userId="2792350d-dea5-4e25-a9a4-b5cc10012505" providerId="ADAL" clId="{4DD30013-B958-4FDF-95C6-DA05427D996A}" dt="2023-07-23T16:42:42.394" v="12502" actId="164"/>
          <ac:picMkLst>
            <pc:docMk/>
            <pc:sldMk cId="2558236647" sldId="267"/>
            <ac:picMk id="15" creationId="{A1C33BDC-935B-5D78-13FB-49B74040BA2B}"/>
          </ac:picMkLst>
        </pc:picChg>
        <pc:picChg chg="add del mod topLvl">
          <ac:chgData name="Miguel Rodríguez González" userId="2792350d-dea5-4e25-a9a4-b5cc10012505" providerId="ADAL" clId="{4DD30013-B958-4FDF-95C6-DA05427D996A}" dt="2023-07-23T16:42:40.878" v="12497" actId="478"/>
          <ac:picMkLst>
            <pc:docMk/>
            <pc:sldMk cId="2558236647" sldId="267"/>
            <ac:picMk id="27" creationId="{54DA3843-5275-D669-3165-82E45A99C8DB}"/>
          </ac:picMkLst>
        </pc:picChg>
      </pc:sldChg>
      <pc:sldChg chg="addSp delSp modSp add mod modNotesTx">
        <pc:chgData name="Miguel Rodríguez González" userId="2792350d-dea5-4e25-a9a4-b5cc10012505" providerId="ADAL" clId="{4DD30013-B958-4FDF-95C6-DA05427D996A}" dt="2023-07-23T16:06:09.586" v="10743" actId="1076"/>
        <pc:sldMkLst>
          <pc:docMk/>
          <pc:sldMk cId="2023213032" sldId="268"/>
        </pc:sldMkLst>
        <pc:spChg chg="mod">
          <ac:chgData name="Miguel Rodríguez González" userId="2792350d-dea5-4e25-a9a4-b5cc10012505" providerId="ADAL" clId="{4DD30013-B958-4FDF-95C6-DA05427D996A}" dt="2023-07-23T14:09:40.870" v="8989" actId="1076"/>
          <ac:spMkLst>
            <pc:docMk/>
            <pc:sldMk cId="2023213032" sldId="268"/>
            <ac:spMk id="4" creationId="{A3A5E4A5-7495-EBC8-E0D5-34B25CF90B7E}"/>
          </ac:spMkLst>
        </pc:spChg>
        <pc:spChg chg="add del">
          <ac:chgData name="Miguel Rodríguez González" userId="2792350d-dea5-4e25-a9a4-b5cc10012505" providerId="ADAL" clId="{4DD30013-B958-4FDF-95C6-DA05427D996A}" dt="2023-07-23T14:06:04.569" v="8931" actId="22"/>
          <ac:spMkLst>
            <pc:docMk/>
            <pc:sldMk cId="2023213032" sldId="268"/>
            <ac:spMk id="14" creationId="{2D2C8463-C457-CC57-88D4-5602F7CAB4E6}"/>
          </ac:spMkLst>
        </pc:spChg>
        <pc:graphicFrameChg chg="mod modGraphic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2023213032" sldId="268"/>
            <ac:graphicFrameMk id="11" creationId="{53310489-3665-55E8-AFCB-FD18934D662F}"/>
          </ac:graphicFrameMkLst>
        </pc:graphicFrameChg>
        <pc:picChg chg="add del mod">
          <ac:chgData name="Miguel Rodríguez González" userId="2792350d-dea5-4e25-a9a4-b5cc10012505" providerId="ADAL" clId="{4DD30013-B958-4FDF-95C6-DA05427D996A}" dt="2023-07-23T14:04:48.773" v="8925" actId="478"/>
          <ac:picMkLst>
            <pc:docMk/>
            <pc:sldMk cId="2023213032" sldId="268"/>
            <ac:picMk id="6" creationId="{D3888CF4-04FC-AA65-EF85-790488A7F9E6}"/>
          </ac:picMkLst>
        </pc:picChg>
        <pc:picChg chg="add del mod">
          <ac:chgData name="Miguel Rodríguez González" userId="2792350d-dea5-4e25-a9a4-b5cc10012505" providerId="ADAL" clId="{4DD30013-B958-4FDF-95C6-DA05427D996A}" dt="2023-07-23T14:05:01.841" v="8928" actId="478"/>
          <ac:picMkLst>
            <pc:docMk/>
            <pc:sldMk cId="2023213032" sldId="268"/>
            <ac:picMk id="8" creationId="{243A4B82-4DF4-9BC9-0863-AA0E26B9557A}"/>
          </ac:picMkLst>
        </pc:picChg>
        <pc:picChg chg="mod">
          <ac:chgData name="Miguel Rodríguez González" userId="2792350d-dea5-4e25-a9a4-b5cc10012505" providerId="ADAL" clId="{4DD30013-B958-4FDF-95C6-DA05427D996A}" dt="2023-07-23T13:28:01.713" v="8922" actId="34135"/>
          <ac:picMkLst>
            <pc:docMk/>
            <pc:sldMk cId="2023213032" sldId="268"/>
            <ac:picMk id="9" creationId="{ABD20D84-4C00-5663-CF9A-50E3512AAA1B}"/>
          </ac:picMkLst>
        </pc:picChg>
        <pc:picChg chg="add mod">
          <ac:chgData name="Miguel Rodríguez González" userId="2792350d-dea5-4e25-a9a4-b5cc10012505" providerId="ADAL" clId="{4DD30013-B958-4FDF-95C6-DA05427D996A}" dt="2023-07-23T16:06:09.586" v="10743" actId="1076"/>
          <ac:picMkLst>
            <pc:docMk/>
            <pc:sldMk cId="2023213032" sldId="268"/>
            <ac:picMk id="12" creationId="{04B4D998-1D87-1E5A-974C-222967C77686}"/>
          </ac:picMkLst>
        </pc:picChg>
      </pc:sldChg>
      <pc:sldChg chg="addSp delSp modSp add mod ord modNotesTx">
        <pc:chgData name="Miguel Rodríguez González" userId="2792350d-dea5-4e25-a9a4-b5cc10012505" providerId="ADAL" clId="{4DD30013-B958-4FDF-95C6-DA05427D996A}" dt="2023-07-23T16:11:51.364" v="11087" actId="20577"/>
        <pc:sldMkLst>
          <pc:docMk/>
          <pc:sldMk cId="1618202075" sldId="269"/>
        </pc:sldMkLst>
        <pc:spChg chg="del mod">
          <ac:chgData name="Miguel Rodríguez González" userId="2792350d-dea5-4e25-a9a4-b5cc10012505" providerId="ADAL" clId="{4DD30013-B958-4FDF-95C6-DA05427D996A}" dt="2023-07-23T14:11:10.683" v="9022" actId="478"/>
          <ac:spMkLst>
            <pc:docMk/>
            <pc:sldMk cId="1618202075" sldId="269"/>
            <ac:spMk id="4" creationId="{A3A5E4A5-7495-EBC8-E0D5-34B25CF90B7E}"/>
          </ac:spMkLst>
        </pc:spChg>
        <pc:spChg chg="add mod">
          <ac:chgData name="Miguel Rodríguez González" userId="2792350d-dea5-4e25-a9a4-b5cc10012505" providerId="ADAL" clId="{4DD30013-B958-4FDF-95C6-DA05427D996A}" dt="2023-07-23T14:35:10.964" v="10012" actId="1076"/>
          <ac:spMkLst>
            <pc:docMk/>
            <pc:sldMk cId="1618202075" sldId="269"/>
            <ac:spMk id="7" creationId="{B379A685-F1AC-B79E-7DE6-80E01458895F}"/>
          </ac:spMkLst>
        </pc:spChg>
        <pc:graphicFrameChg chg="mod modGraphic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1618202075" sldId="269"/>
            <ac:graphicFrameMk id="11" creationId="{53310489-3665-55E8-AFCB-FD18934D662F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3T14:16:51.183" v="9127" actId="1076"/>
          <ac:picMkLst>
            <pc:docMk/>
            <pc:sldMk cId="1618202075" sldId="269"/>
            <ac:picMk id="6" creationId="{3146B493-5489-1A08-CAE6-6AE0DACDF334}"/>
          </ac:picMkLst>
        </pc:picChg>
      </pc:sldChg>
      <pc:sldChg chg="addSp delSp modSp add mod modNotesTx">
        <pc:chgData name="Miguel Rodríguez González" userId="2792350d-dea5-4e25-a9a4-b5cc10012505" providerId="ADAL" clId="{4DD30013-B958-4FDF-95C6-DA05427D996A}" dt="2023-07-23T16:16:43.435" v="11306" actId="20577"/>
        <pc:sldMkLst>
          <pc:docMk/>
          <pc:sldMk cId="1887602315" sldId="270"/>
        </pc:sldMkLst>
        <pc:spChg chg="del mod">
          <ac:chgData name="Miguel Rodríguez González" userId="2792350d-dea5-4e25-a9a4-b5cc10012505" providerId="ADAL" clId="{4DD30013-B958-4FDF-95C6-DA05427D996A}" dt="2023-07-23T14:11:03.144" v="9019" actId="478"/>
          <ac:spMkLst>
            <pc:docMk/>
            <pc:sldMk cId="1887602315" sldId="270"/>
            <ac:spMk id="4" creationId="{A3A5E4A5-7495-EBC8-E0D5-34B25CF90B7E}"/>
          </ac:spMkLst>
        </pc:spChg>
        <pc:spChg chg="add mod">
          <ac:chgData name="Miguel Rodríguez González" userId="2792350d-dea5-4e25-a9a4-b5cc10012505" providerId="ADAL" clId="{4DD30013-B958-4FDF-95C6-DA05427D996A}" dt="2023-07-23T14:11:05.997" v="9021" actId="20577"/>
          <ac:spMkLst>
            <pc:docMk/>
            <pc:sldMk cId="1887602315" sldId="270"/>
            <ac:spMk id="8" creationId="{389FD0A4-B1BE-DE27-CBC6-F0E37D250072}"/>
          </ac:spMkLst>
        </pc:spChg>
        <pc:graphicFrameChg chg="mod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1887602315" sldId="270"/>
            <ac:graphicFrameMk id="11" creationId="{53310489-3665-55E8-AFCB-FD18934D662F}"/>
          </ac:graphicFrameMkLst>
        </pc:graphicFrameChg>
        <pc:picChg chg="del mod">
          <ac:chgData name="Miguel Rodríguez González" userId="2792350d-dea5-4e25-a9a4-b5cc10012505" providerId="ADAL" clId="{4DD30013-B958-4FDF-95C6-DA05427D996A}" dt="2023-07-23T14:08:18.214" v="8969" actId="478"/>
          <ac:picMkLst>
            <pc:docMk/>
            <pc:sldMk cId="1887602315" sldId="270"/>
            <ac:picMk id="6" creationId="{3146B493-5489-1A08-CAE6-6AE0DACDF334}"/>
          </ac:picMkLst>
        </pc:picChg>
        <pc:picChg chg="add mod">
          <ac:chgData name="Miguel Rodríguez González" userId="2792350d-dea5-4e25-a9a4-b5cc10012505" providerId="ADAL" clId="{4DD30013-B958-4FDF-95C6-DA05427D996A}" dt="2023-07-23T14:16:46.383" v="9126" actId="1076"/>
          <ac:picMkLst>
            <pc:docMk/>
            <pc:sldMk cId="1887602315" sldId="270"/>
            <ac:picMk id="7" creationId="{8C0D24DF-D0D9-BDD1-2EE2-5143C4C1A9DD}"/>
          </ac:picMkLst>
        </pc:picChg>
      </pc:sldChg>
      <pc:sldChg chg="addSp delSp modSp add mod modNotesTx">
        <pc:chgData name="Miguel Rodríguez González" userId="2792350d-dea5-4e25-a9a4-b5cc10012505" providerId="ADAL" clId="{4DD30013-B958-4FDF-95C6-DA05427D996A}" dt="2023-07-23T16:18:18.942" v="11751" actId="33524"/>
        <pc:sldMkLst>
          <pc:docMk/>
          <pc:sldMk cId="2150177953" sldId="271"/>
        </pc:sldMkLst>
        <pc:spChg chg="mod">
          <ac:chgData name="Miguel Rodríguez González" userId="2792350d-dea5-4e25-a9a4-b5cc10012505" providerId="ADAL" clId="{4DD30013-B958-4FDF-95C6-DA05427D996A}" dt="2023-07-23T14:10:58.634" v="9017" actId="20577"/>
          <ac:spMkLst>
            <pc:docMk/>
            <pc:sldMk cId="2150177953" sldId="271"/>
            <ac:spMk id="4" creationId="{A3A5E4A5-7495-EBC8-E0D5-34B25CF90B7E}"/>
          </ac:spMkLst>
        </pc:spChg>
        <pc:graphicFrameChg chg="mod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2150177953" sldId="271"/>
            <ac:graphicFrameMk id="11" creationId="{53310489-3665-55E8-AFCB-FD18934D662F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3T14:09:15.574" v="8983" actId="1076"/>
          <ac:picMkLst>
            <pc:docMk/>
            <pc:sldMk cId="2150177953" sldId="271"/>
            <ac:picMk id="6" creationId="{D53BBFC7-871D-A8B2-9A89-E3A4B8125B93}"/>
          </ac:picMkLst>
        </pc:picChg>
        <pc:picChg chg="del">
          <ac:chgData name="Miguel Rodríguez González" userId="2792350d-dea5-4e25-a9a4-b5cc10012505" providerId="ADAL" clId="{4DD30013-B958-4FDF-95C6-DA05427D996A}" dt="2023-07-23T14:09:01.700" v="8980" actId="478"/>
          <ac:picMkLst>
            <pc:docMk/>
            <pc:sldMk cId="2150177953" sldId="271"/>
            <ac:picMk id="7" creationId="{8C0D24DF-D0D9-BDD1-2EE2-5143C4C1A9DD}"/>
          </ac:picMkLst>
        </pc:picChg>
      </pc:sldChg>
      <pc:sldChg chg="addSp delSp modSp add mod">
        <pc:chgData name="Miguel Rodríguez González" userId="2792350d-dea5-4e25-a9a4-b5cc10012505" providerId="ADAL" clId="{4DD30013-B958-4FDF-95C6-DA05427D996A}" dt="2023-07-23T15:47:44.464" v="10347" actId="20577"/>
        <pc:sldMkLst>
          <pc:docMk/>
          <pc:sldMk cId="3905033794" sldId="272"/>
        </pc:sldMkLst>
        <pc:spChg chg="mod">
          <ac:chgData name="Miguel Rodríguez González" userId="2792350d-dea5-4e25-a9a4-b5cc10012505" providerId="ADAL" clId="{4DD30013-B958-4FDF-95C6-DA05427D996A}" dt="2023-07-23T14:27:14.022" v="9738" actId="20577"/>
          <ac:spMkLst>
            <pc:docMk/>
            <pc:sldMk cId="3905033794" sldId="272"/>
            <ac:spMk id="5" creationId="{E891CB70-F85E-6A1F-BD23-F75ECC559983}"/>
          </ac:spMkLst>
        </pc:spChg>
        <pc:spChg chg="add mod">
          <ac:chgData name="Miguel Rodríguez González" userId="2792350d-dea5-4e25-a9a4-b5cc10012505" providerId="ADAL" clId="{4DD30013-B958-4FDF-95C6-DA05427D996A}" dt="2023-07-23T15:47:44.464" v="10347" actId="20577"/>
          <ac:spMkLst>
            <pc:docMk/>
            <pc:sldMk cId="3905033794" sldId="272"/>
            <ac:spMk id="6" creationId="{4E3F8936-E8E9-AC83-73FB-BB23734DD193}"/>
          </ac:spMkLst>
        </pc:spChg>
        <pc:spChg chg="add mod">
          <ac:chgData name="Miguel Rodríguez González" userId="2792350d-dea5-4e25-a9a4-b5cc10012505" providerId="ADAL" clId="{4DD30013-B958-4FDF-95C6-DA05427D996A}" dt="2023-07-23T14:30:12.003" v="9962" actId="1076"/>
          <ac:spMkLst>
            <pc:docMk/>
            <pc:sldMk cId="3905033794" sldId="272"/>
            <ac:spMk id="7" creationId="{866AE221-4178-0354-DFE2-148457F4CCC0}"/>
          </ac:spMkLst>
        </pc:spChg>
        <pc:spChg chg="add mod">
          <ac:chgData name="Miguel Rodríguez González" userId="2792350d-dea5-4e25-a9a4-b5cc10012505" providerId="ADAL" clId="{4DD30013-B958-4FDF-95C6-DA05427D996A}" dt="2023-07-23T14:30:17.749" v="9963" actId="1076"/>
          <ac:spMkLst>
            <pc:docMk/>
            <pc:sldMk cId="3905033794" sldId="272"/>
            <ac:spMk id="8" creationId="{E4D5DF09-10E6-5ACF-CFB1-1E8D9B706A3C}"/>
          </ac:spMkLst>
        </pc:spChg>
        <pc:graphicFrameChg chg="mod modGraphic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3905033794" sldId="272"/>
            <ac:graphicFrameMk id="2" creationId="{4E7FA916-7959-604F-160D-2D9430030630}"/>
          </ac:graphicFrameMkLst>
        </pc:graphicFrameChg>
        <pc:picChg chg="mod">
          <ac:chgData name="Miguel Rodríguez González" userId="2792350d-dea5-4e25-a9a4-b5cc10012505" providerId="ADAL" clId="{4DD30013-B958-4FDF-95C6-DA05427D996A}" dt="2023-07-23T14:30:08.104" v="9961" actId="34135"/>
          <ac:picMkLst>
            <pc:docMk/>
            <pc:sldMk cId="3905033794" sldId="272"/>
            <ac:picMk id="9" creationId="{ABD20D84-4C00-5663-CF9A-50E3512AAA1B}"/>
          </ac:picMkLst>
        </pc:picChg>
        <pc:picChg chg="add del mod">
          <ac:chgData name="Miguel Rodríguez González" userId="2792350d-dea5-4e25-a9a4-b5cc10012505" providerId="ADAL" clId="{4DD30013-B958-4FDF-95C6-DA05427D996A}" dt="2023-07-23T14:27:47.765" v="9833" actId="478"/>
          <ac:picMkLst>
            <pc:docMk/>
            <pc:sldMk cId="3905033794" sldId="272"/>
            <ac:picMk id="10" creationId="{2AA0C764-CBCD-798B-03D2-AD1825673299}"/>
          </ac:picMkLst>
        </pc:picChg>
        <pc:picChg chg="add del mod">
          <ac:chgData name="Miguel Rodríguez González" userId="2792350d-dea5-4e25-a9a4-b5cc10012505" providerId="ADAL" clId="{4DD30013-B958-4FDF-95C6-DA05427D996A}" dt="2023-07-23T14:27:49.035" v="9834" actId="478"/>
          <ac:picMkLst>
            <pc:docMk/>
            <pc:sldMk cId="3905033794" sldId="272"/>
            <ac:picMk id="11" creationId="{6E2D4C92-8A7E-EDBF-A972-926853D13EEB}"/>
          </ac:picMkLst>
        </pc:picChg>
        <pc:picChg chg="add mod modCrop">
          <ac:chgData name="Miguel Rodríguez González" userId="2792350d-dea5-4e25-a9a4-b5cc10012505" providerId="ADAL" clId="{4DD30013-B958-4FDF-95C6-DA05427D996A}" dt="2023-07-23T14:30:59.591" v="9976" actId="1076"/>
          <ac:picMkLst>
            <pc:docMk/>
            <pc:sldMk cId="3905033794" sldId="272"/>
            <ac:picMk id="13" creationId="{7D6E8EA1-3640-CF65-C787-9D59C6E08763}"/>
          </ac:picMkLst>
        </pc:picChg>
        <pc:picChg chg="add mod">
          <ac:chgData name="Miguel Rodríguez González" userId="2792350d-dea5-4e25-a9a4-b5cc10012505" providerId="ADAL" clId="{4DD30013-B958-4FDF-95C6-DA05427D996A}" dt="2023-07-23T14:31:47.260" v="9981" actId="1076"/>
          <ac:picMkLst>
            <pc:docMk/>
            <pc:sldMk cId="3905033794" sldId="272"/>
            <ac:picMk id="15" creationId="{76916745-5326-33ED-031B-4733DCCC8113}"/>
          </ac:picMkLst>
        </pc:picChg>
        <pc:picChg chg="add mod">
          <ac:chgData name="Miguel Rodríguez González" userId="2792350d-dea5-4e25-a9a4-b5cc10012505" providerId="ADAL" clId="{4DD30013-B958-4FDF-95C6-DA05427D996A}" dt="2023-07-23T15:18:17.191" v="10033" actId="14100"/>
          <ac:picMkLst>
            <pc:docMk/>
            <pc:sldMk cId="3905033794" sldId="272"/>
            <ac:picMk id="17" creationId="{A7100A47-291E-3964-0B39-0A0E6DF79B10}"/>
          </ac:picMkLst>
        </pc:picChg>
      </pc:sldChg>
      <pc:sldChg chg="addSp modSp add mod">
        <pc:chgData name="Miguel Rodríguez González" userId="2792350d-dea5-4e25-a9a4-b5cc10012505" providerId="ADAL" clId="{4DD30013-B958-4FDF-95C6-DA05427D996A}" dt="2023-07-23T16:59:26.660" v="13165" actId="408"/>
        <pc:sldMkLst>
          <pc:docMk/>
          <pc:sldMk cId="293966716" sldId="273"/>
        </pc:sldMkLst>
        <pc:spChg chg="mod">
          <ac:chgData name="Miguel Rodríguez González" userId="2792350d-dea5-4e25-a9a4-b5cc10012505" providerId="ADAL" clId="{4DD30013-B958-4FDF-95C6-DA05427D996A}" dt="2023-07-23T15:22:03.107" v="10240" actId="20577"/>
          <ac:spMkLst>
            <pc:docMk/>
            <pc:sldMk cId="293966716" sldId="273"/>
            <ac:spMk id="5" creationId="{E891CB70-F85E-6A1F-BD23-F75ECC559983}"/>
          </ac:spMkLst>
        </pc:spChg>
        <pc:spChg chg="add mod">
          <ac:chgData name="Miguel Rodríguez González" userId="2792350d-dea5-4e25-a9a4-b5cc10012505" providerId="ADAL" clId="{4DD30013-B958-4FDF-95C6-DA05427D996A}" dt="2023-07-23T16:59:26.660" v="13165" actId="408"/>
          <ac:spMkLst>
            <pc:docMk/>
            <pc:sldMk cId="293966716" sldId="273"/>
            <ac:spMk id="6" creationId="{9BF76721-0EB3-A04E-49B5-D2C1C62A112F}"/>
          </ac:spMkLst>
        </pc:spChg>
        <pc:spChg chg="add mod">
          <ac:chgData name="Miguel Rodríguez González" userId="2792350d-dea5-4e25-a9a4-b5cc10012505" providerId="ADAL" clId="{4DD30013-B958-4FDF-95C6-DA05427D996A}" dt="2023-07-23T16:59:26.660" v="13165" actId="408"/>
          <ac:spMkLst>
            <pc:docMk/>
            <pc:sldMk cId="293966716" sldId="273"/>
            <ac:spMk id="7" creationId="{8B9D53C9-DD25-3EB5-E61C-EC662B9E835C}"/>
          </ac:spMkLst>
        </pc:spChg>
        <pc:spChg chg="add mod">
          <ac:chgData name="Miguel Rodríguez González" userId="2792350d-dea5-4e25-a9a4-b5cc10012505" providerId="ADAL" clId="{4DD30013-B958-4FDF-95C6-DA05427D996A}" dt="2023-07-23T16:59:26.660" v="13165" actId="408"/>
          <ac:spMkLst>
            <pc:docMk/>
            <pc:sldMk cId="293966716" sldId="273"/>
            <ac:spMk id="8" creationId="{B5B9DF9A-D26F-312B-75B1-DCDEE38B55F4}"/>
          </ac:spMkLst>
        </pc:spChg>
        <pc:graphicFrameChg chg="mod modGraphic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293966716" sldId="273"/>
            <ac:graphicFrameMk id="2" creationId="{4E7FA916-7959-604F-160D-2D9430030630}"/>
          </ac:graphicFrameMkLst>
        </pc:graphicFrameChg>
        <pc:picChg chg="mod">
          <ac:chgData name="Miguel Rodríguez González" userId="2792350d-dea5-4e25-a9a4-b5cc10012505" providerId="ADAL" clId="{4DD30013-B958-4FDF-95C6-DA05427D996A}" dt="2023-07-23T16:58:49.986" v="13090" actId="34135"/>
          <ac:picMkLst>
            <pc:docMk/>
            <pc:sldMk cId="293966716" sldId="273"/>
            <ac:picMk id="9" creationId="{ABD20D84-4C00-5663-CF9A-50E3512AAA1B}"/>
          </ac:picMkLst>
        </pc:picChg>
      </pc:sldChg>
      <pc:sldChg chg="addSp delSp modSp add mod ord">
        <pc:chgData name="Miguel Rodríguez González" userId="2792350d-dea5-4e25-a9a4-b5cc10012505" providerId="ADAL" clId="{4DD30013-B958-4FDF-95C6-DA05427D996A}" dt="2023-07-23T15:33:07.444" v="10313" actId="1076"/>
        <pc:sldMkLst>
          <pc:docMk/>
          <pc:sldMk cId="649045725" sldId="274"/>
        </pc:sldMkLst>
        <pc:spChg chg="mod">
          <ac:chgData name="Miguel Rodríguez González" userId="2792350d-dea5-4e25-a9a4-b5cc10012505" providerId="ADAL" clId="{4DD30013-B958-4FDF-95C6-DA05427D996A}" dt="2023-07-23T15:28:13.184" v="10296" actId="20577"/>
          <ac:spMkLst>
            <pc:docMk/>
            <pc:sldMk cId="649045725" sldId="274"/>
            <ac:spMk id="5" creationId="{E891CB70-F85E-6A1F-BD23-F75ECC559983}"/>
          </ac:spMkLst>
        </pc:spChg>
        <pc:graphicFrameChg chg="mod modGraphic">
          <ac:chgData name="Miguel Rodríguez González" userId="2792350d-dea5-4e25-a9a4-b5cc10012505" providerId="ADAL" clId="{4DD30013-B958-4FDF-95C6-DA05427D996A}" dt="2023-07-23T15:27:51.445" v="10279" actId="207"/>
          <ac:graphicFrameMkLst>
            <pc:docMk/>
            <pc:sldMk cId="649045725" sldId="274"/>
            <ac:graphicFrameMk id="2" creationId="{4E7FA916-7959-604F-160D-2D9430030630}"/>
          </ac:graphicFrameMkLst>
        </pc:graphicFrameChg>
        <pc:picChg chg="add del mod">
          <ac:chgData name="Miguel Rodríguez González" userId="2792350d-dea5-4e25-a9a4-b5cc10012505" providerId="ADAL" clId="{4DD30013-B958-4FDF-95C6-DA05427D996A}" dt="2023-07-23T15:28:29.709" v="10300" actId="478"/>
          <ac:picMkLst>
            <pc:docMk/>
            <pc:sldMk cId="649045725" sldId="274"/>
            <ac:picMk id="7" creationId="{1459AFE1-6E88-7B91-16CD-6A0E1874FABC}"/>
          </ac:picMkLst>
        </pc:picChg>
        <pc:picChg chg="mod">
          <ac:chgData name="Miguel Rodríguez González" userId="2792350d-dea5-4e25-a9a4-b5cc10012505" providerId="ADAL" clId="{4DD30013-B958-4FDF-95C6-DA05427D996A}" dt="2023-07-23T15:32:11.359" v="10301" actId="34135"/>
          <ac:picMkLst>
            <pc:docMk/>
            <pc:sldMk cId="649045725" sldId="274"/>
            <ac:picMk id="9" creationId="{ABD20D84-4C00-5663-CF9A-50E3512AAA1B}"/>
          </ac:picMkLst>
        </pc:picChg>
        <pc:picChg chg="add del mod">
          <ac:chgData name="Miguel Rodríguez González" userId="2792350d-dea5-4e25-a9a4-b5cc10012505" providerId="ADAL" clId="{4DD30013-B958-4FDF-95C6-DA05427D996A}" dt="2023-07-23T15:32:58.327" v="10308" actId="478"/>
          <ac:picMkLst>
            <pc:docMk/>
            <pc:sldMk cId="649045725" sldId="274"/>
            <ac:picMk id="10" creationId="{6F67E94E-F5B7-A532-3720-0B07F7B9FA04}"/>
          </ac:picMkLst>
        </pc:picChg>
        <pc:picChg chg="add mod">
          <ac:chgData name="Miguel Rodríguez González" userId="2792350d-dea5-4e25-a9a4-b5cc10012505" providerId="ADAL" clId="{4DD30013-B958-4FDF-95C6-DA05427D996A}" dt="2023-07-23T15:33:07.444" v="10313" actId="1076"/>
          <ac:picMkLst>
            <pc:docMk/>
            <pc:sldMk cId="649045725" sldId="274"/>
            <ac:picMk id="12" creationId="{736A4DAE-1E45-972A-A193-20A7ED91E115}"/>
          </ac:picMkLst>
        </pc:picChg>
      </pc:sldChg>
      <pc:sldChg chg="addSp delSp modSp add mod">
        <pc:chgData name="Miguel Rodríguez González" userId="2792350d-dea5-4e25-a9a4-b5cc10012505" providerId="ADAL" clId="{4DD30013-B958-4FDF-95C6-DA05427D996A}" dt="2023-07-23T15:25:46.930" v="10272"/>
        <pc:sldMkLst>
          <pc:docMk/>
          <pc:sldMk cId="3965988842" sldId="275"/>
        </pc:sldMkLst>
        <pc:spChg chg="mod">
          <ac:chgData name="Miguel Rodríguez González" userId="2792350d-dea5-4e25-a9a4-b5cc10012505" providerId="ADAL" clId="{4DD30013-B958-4FDF-95C6-DA05427D996A}" dt="2023-07-23T15:20:14.382" v="10220" actId="20577"/>
          <ac:spMkLst>
            <pc:docMk/>
            <pc:sldMk cId="3965988842" sldId="275"/>
            <ac:spMk id="5" creationId="{E891CB70-F85E-6A1F-BD23-F75ECC559983}"/>
          </ac:spMkLst>
        </pc:spChg>
        <pc:spChg chg="del">
          <ac:chgData name="Miguel Rodríguez González" userId="2792350d-dea5-4e25-a9a4-b5cc10012505" providerId="ADAL" clId="{4DD30013-B958-4FDF-95C6-DA05427D996A}" dt="2023-07-23T15:20:16.677" v="10221" actId="478"/>
          <ac:spMkLst>
            <pc:docMk/>
            <pc:sldMk cId="3965988842" sldId="275"/>
            <ac:spMk id="6" creationId="{9BF76721-0EB3-A04E-49B5-D2C1C62A112F}"/>
          </ac:spMkLst>
        </pc:spChg>
        <pc:graphicFrameChg chg="mod modGraphic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3965988842" sldId="275"/>
            <ac:graphicFrameMk id="2" creationId="{4E7FA916-7959-604F-160D-2D9430030630}"/>
          </ac:graphicFrameMkLst>
        </pc:graphicFrameChg>
        <pc:picChg chg="add mod">
          <ac:chgData name="Miguel Rodríguez González" userId="2792350d-dea5-4e25-a9a4-b5cc10012505" providerId="ADAL" clId="{4DD30013-B958-4FDF-95C6-DA05427D996A}" dt="2023-07-23T15:20:29.890" v="10224" actId="1076"/>
          <ac:picMkLst>
            <pc:docMk/>
            <pc:sldMk cId="3965988842" sldId="275"/>
            <ac:picMk id="7" creationId="{787BEE00-B9EC-C6BE-9256-934A2B39B9D6}"/>
          </ac:picMkLst>
        </pc:picChg>
      </pc:sldChg>
      <pc:sldChg chg="modSp add del ord">
        <pc:chgData name="Miguel Rodríguez González" userId="2792350d-dea5-4e25-a9a4-b5cc10012505" providerId="ADAL" clId="{4DD30013-B958-4FDF-95C6-DA05427D996A}" dt="2023-07-23T17:54:33.324" v="14972" actId="2696"/>
        <pc:sldMkLst>
          <pc:docMk/>
          <pc:sldMk cId="2643298168" sldId="276"/>
        </pc:sldMkLst>
        <pc:graphicFrameChg chg="mod">
          <ac:chgData name="Miguel Rodríguez González" userId="2792350d-dea5-4e25-a9a4-b5cc10012505" providerId="ADAL" clId="{4DD30013-B958-4FDF-95C6-DA05427D996A}" dt="2023-07-23T15:25:46.930" v="10272"/>
          <ac:graphicFrameMkLst>
            <pc:docMk/>
            <pc:sldMk cId="2643298168" sldId="276"/>
            <ac:graphicFrameMk id="2" creationId="{4E7FA916-7959-604F-160D-2D9430030630}"/>
          </ac:graphicFrameMkLst>
        </pc:graphicFrameChg>
      </pc:sldChg>
      <pc:sldChg chg="addSp modSp add mod">
        <pc:chgData name="Miguel Rodríguez González" userId="2792350d-dea5-4e25-a9a4-b5cc10012505" providerId="ADAL" clId="{4DD30013-B958-4FDF-95C6-DA05427D996A}" dt="2023-07-23T15:33:30.836" v="10318" actId="1076"/>
        <pc:sldMkLst>
          <pc:docMk/>
          <pc:sldMk cId="1184829649" sldId="277"/>
        </pc:sldMkLst>
        <pc:picChg chg="add mod">
          <ac:chgData name="Miguel Rodríguez González" userId="2792350d-dea5-4e25-a9a4-b5cc10012505" providerId="ADAL" clId="{4DD30013-B958-4FDF-95C6-DA05427D996A}" dt="2023-07-23T15:33:30.836" v="10318" actId="1076"/>
          <ac:picMkLst>
            <pc:docMk/>
            <pc:sldMk cId="1184829649" sldId="277"/>
            <ac:picMk id="7" creationId="{BAB404FE-05CF-591C-A9A7-80A00D1EC298}"/>
          </ac:picMkLst>
        </pc:picChg>
      </pc:sldChg>
      <pc:sldChg chg="addSp delSp modSp add mod">
        <pc:chgData name="Miguel Rodríguez González" userId="2792350d-dea5-4e25-a9a4-b5cc10012505" providerId="ADAL" clId="{4DD30013-B958-4FDF-95C6-DA05427D996A}" dt="2023-07-23T15:35:01.757" v="10331" actId="732"/>
        <pc:sldMkLst>
          <pc:docMk/>
          <pc:sldMk cId="1757482906" sldId="278"/>
        </pc:sldMkLst>
        <pc:picChg chg="del">
          <ac:chgData name="Miguel Rodríguez González" userId="2792350d-dea5-4e25-a9a4-b5cc10012505" providerId="ADAL" clId="{4DD30013-B958-4FDF-95C6-DA05427D996A}" dt="2023-07-23T15:33:55.547" v="10320" actId="478"/>
          <ac:picMkLst>
            <pc:docMk/>
            <pc:sldMk cId="1757482906" sldId="278"/>
            <ac:picMk id="7" creationId="{BAB404FE-05CF-591C-A9A7-80A00D1EC298}"/>
          </ac:picMkLst>
        </pc:picChg>
        <pc:picChg chg="add mod">
          <ac:chgData name="Miguel Rodríguez González" userId="2792350d-dea5-4e25-a9a4-b5cc10012505" providerId="ADAL" clId="{4DD30013-B958-4FDF-95C6-DA05427D996A}" dt="2023-07-23T15:34:49.937" v="10326" actId="1076"/>
          <ac:picMkLst>
            <pc:docMk/>
            <pc:sldMk cId="1757482906" sldId="278"/>
            <ac:picMk id="8" creationId="{6170654F-7B5C-3E7B-38B3-03ABB2161434}"/>
          </ac:picMkLst>
        </pc:picChg>
        <pc:picChg chg="add mod modCrop">
          <ac:chgData name="Miguel Rodríguez González" userId="2792350d-dea5-4e25-a9a4-b5cc10012505" providerId="ADAL" clId="{4DD30013-B958-4FDF-95C6-DA05427D996A}" dt="2023-07-23T15:35:01.757" v="10331" actId="732"/>
          <ac:picMkLst>
            <pc:docMk/>
            <pc:sldMk cId="1757482906" sldId="278"/>
            <ac:picMk id="11" creationId="{5FC36B03-196F-CC94-5BD7-7897D0617C79}"/>
          </ac:picMkLst>
        </pc:picChg>
      </pc:sldChg>
      <pc:sldChg chg="addSp delSp modSp add mod">
        <pc:chgData name="Miguel Rodríguez González" userId="2792350d-dea5-4e25-a9a4-b5cc10012505" providerId="ADAL" clId="{4DD30013-B958-4FDF-95C6-DA05427D996A}" dt="2023-07-23T15:35:50.184" v="10337" actId="1076"/>
        <pc:sldMkLst>
          <pc:docMk/>
          <pc:sldMk cId="4217252787" sldId="279"/>
        </pc:sldMkLst>
        <pc:picChg chg="add mod">
          <ac:chgData name="Miguel Rodríguez González" userId="2792350d-dea5-4e25-a9a4-b5cc10012505" providerId="ADAL" clId="{4DD30013-B958-4FDF-95C6-DA05427D996A}" dt="2023-07-23T15:35:50.184" v="10337" actId="1076"/>
          <ac:picMkLst>
            <pc:docMk/>
            <pc:sldMk cId="4217252787" sldId="279"/>
            <ac:picMk id="7" creationId="{D72FD7EC-F68C-50B7-D687-0381D8B7BA36}"/>
          </ac:picMkLst>
        </pc:picChg>
        <pc:picChg chg="del">
          <ac:chgData name="Miguel Rodríguez González" userId="2792350d-dea5-4e25-a9a4-b5cc10012505" providerId="ADAL" clId="{4DD30013-B958-4FDF-95C6-DA05427D996A}" dt="2023-07-23T15:35:43.623" v="10333" actId="478"/>
          <ac:picMkLst>
            <pc:docMk/>
            <pc:sldMk cId="4217252787" sldId="279"/>
            <ac:picMk id="8" creationId="{6170654F-7B5C-3E7B-38B3-03ABB2161434}"/>
          </ac:picMkLst>
        </pc:picChg>
        <pc:picChg chg="del">
          <ac:chgData name="Miguel Rodríguez González" userId="2792350d-dea5-4e25-a9a4-b5cc10012505" providerId="ADAL" clId="{4DD30013-B958-4FDF-95C6-DA05427D996A}" dt="2023-07-23T15:35:45.387" v="10334" actId="478"/>
          <ac:picMkLst>
            <pc:docMk/>
            <pc:sldMk cId="4217252787" sldId="279"/>
            <ac:picMk id="11" creationId="{5FC36B03-196F-CC94-5BD7-7897D0617C79}"/>
          </ac:picMkLst>
        </pc:picChg>
      </pc:sldChg>
      <pc:sldChg chg="addSp delSp modSp add mod">
        <pc:chgData name="Miguel Rodríguez González" userId="2792350d-dea5-4e25-a9a4-b5cc10012505" providerId="ADAL" clId="{4DD30013-B958-4FDF-95C6-DA05427D996A}" dt="2023-07-23T15:38:38.713" v="10346" actId="1076"/>
        <pc:sldMkLst>
          <pc:docMk/>
          <pc:sldMk cId="3648474921" sldId="280"/>
        </pc:sldMkLst>
        <pc:picChg chg="del">
          <ac:chgData name="Miguel Rodríguez González" userId="2792350d-dea5-4e25-a9a4-b5cc10012505" providerId="ADAL" clId="{4DD30013-B958-4FDF-95C6-DA05427D996A}" dt="2023-07-23T15:38:25.907" v="10341" actId="478"/>
          <ac:picMkLst>
            <pc:docMk/>
            <pc:sldMk cId="3648474921" sldId="280"/>
            <ac:picMk id="7" creationId="{D72FD7EC-F68C-50B7-D687-0381D8B7BA36}"/>
          </ac:picMkLst>
        </pc:picChg>
        <pc:picChg chg="add mod">
          <ac:chgData name="Miguel Rodríguez González" userId="2792350d-dea5-4e25-a9a4-b5cc10012505" providerId="ADAL" clId="{4DD30013-B958-4FDF-95C6-DA05427D996A}" dt="2023-07-23T15:38:38.713" v="10346" actId="1076"/>
          <ac:picMkLst>
            <pc:docMk/>
            <pc:sldMk cId="3648474921" sldId="280"/>
            <ac:picMk id="8" creationId="{D3C21899-4FB3-CA2A-FA95-B7F85FEC586F}"/>
          </ac:picMkLst>
        </pc:picChg>
      </pc:sldChg>
      <pc:sldChg chg="addSp delSp modSp add mod modNotesTx">
        <pc:chgData name="Miguel Rodríguez González" userId="2792350d-dea5-4e25-a9a4-b5cc10012505" providerId="ADAL" clId="{4DD30013-B958-4FDF-95C6-DA05427D996A}" dt="2023-07-23T17:23:40.816" v="13882" actId="20577"/>
        <pc:sldMkLst>
          <pc:docMk/>
          <pc:sldMk cId="3790365708" sldId="281"/>
        </pc:sldMkLst>
        <pc:spChg chg="mod">
          <ac:chgData name="Miguel Rodríguez González" userId="2792350d-dea5-4e25-a9a4-b5cc10012505" providerId="ADAL" clId="{4DD30013-B958-4FDF-95C6-DA05427D996A}" dt="2023-07-23T17:05:01.572" v="13515" actId="20577"/>
          <ac:spMkLst>
            <pc:docMk/>
            <pc:sldMk cId="3790365708" sldId="281"/>
            <ac:spMk id="4" creationId="{A3A5E4A5-7495-EBC8-E0D5-34B25CF90B7E}"/>
          </ac:spMkLst>
        </pc:spChg>
        <pc:spChg chg="add mod">
          <ac:chgData name="Miguel Rodríguez González" userId="2792350d-dea5-4e25-a9a4-b5cc10012505" providerId="ADAL" clId="{4DD30013-B958-4FDF-95C6-DA05427D996A}" dt="2023-07-23T16:52:41.499" v="12767" actId="164"/>
          <ac:spMkLst>
            <pc:docMk/>
            <pc:sldMk cId="3790365708" sldId="281"/>
            <ac:spMk id="8" creationId="{96A78ED1-C21A-AD89-59B3-4F60477C6CBC}"/>
          </ac:spMkLst>
        </pc:spChg>
        <pc:spChg chg="add del mod">
          <ac:chgData name="Miguel Rodríguez González" userId="2792350d-dea5-4e25-a9a4-b5cc10012505" providerId="ADAL" clId="{4DD30013-B958-4FDF-95C6-DA05427D996A}" dt="2023-07-23T16:50:21.422" v="12697"/>
          <ac:spMkLst>
            <pc:docMk/>
            <pc:sldMk cId="3790365708" sldId="281"/>
            <ac:spMk id="10" creationId="{0A4210FD-1DD0-0663-F651-D27D81235CCB}"/>
          </ac:spMkLst>
        </pc:spChg>
        <pc:spChg chg="del">
          <ac:chgData name="Miguel Rodríguez González" userId="2792350d-dea5-4e25-a9a4-b5cc10012505" providerId="ADAL" clId="{4DD30013-B958-4FDF-95C6-DA05427D996A}" dt="2023-07-23T16:49:49.448" v="12670" actId="478"/>
          <ac:spMkLst>
            <pc:docMk/>
            <pc:sldMk cId="3790365708" sldId="281"/>
            <ac:spMk id="12" creationId="{30766917-EEDA-8884-7517-F7D9392CD457}"/>
          </ac:spMkLst>
        </pc:spChg>
        <pc:spChg chg="del">
          <ac:chgData name="Miguel Rodríguez González" userId="2792350d-dea5-4e25-a9a4-b5cc10012505" providerId="ADAL" clId="{4DD30013-B958-4FDF-95C6-DA05427D996A}" dt="2023-07-23T16:49:51.956" v="12672" actId="478"/>
          <ac:spMkLst>
            <pc:docMk/>
            <pc:sldMk cId="3790365708" sldId="281"/>
            <ac:spMk id="16" creationId="{FB2EAC7D-79A9-0191-328E-4DEFA82B8B06}"/>
          </ac:spMkLst>
        </pc:spChg>
        <pc:spChg chg="del">
          <ac:chgData name="Miguel Rodríguez González" userId="2792350d-dea5-4e25-a9a4-b5cc10012505" providerId="ADAL" clId="{4DD30013-B958-4FDF-95C6-DA05427D996A}" dt="2023-07-23T16:49:57.966" v="12677" actId="478"/>
          <ac:spMkLst>
            <pc:docMk/>
            <pc:sldMk cId="3790365708" sldId="281"/>
            <ac:spMk id="19" creationId="{2141AC3A-93A8-F4A7-9F63-AAA24D56DF01}"/>
          </ac:spMkLst>
        </pc:spChg>
        <pc:spChg chg="mod">
          <ac:chgData name="Miguel Rodríguez González" userId="2792350d-dea5-4e25-a9a4-b5cc10012505" providerId="ADAL" clId="{4DD30013-B958-4FDF-95C6-DA05427D996A}" dt="2023-07-23T17:18:37.841" v="13585" actId="1076"/>
          <ac:spMkLst>
            <pc:docMk/>
            <pc:sldMk cId="3790365708" sldId="281"/>
            <ac:spMk id="21" creationId="{912E5F5E-6778-AFAE-55A9-C362832DB97D}"/>
          </ac:spMkLst>
        </pc:spChg>
        <pc:spChg chg="del mod">
          <ac:chgData name="Miguel Rodríguez González" userId="2792350d-dea5-4e25-a9a4-b5cc10012505" providerId="ADAL" clId="{4DD30013-B958-4FDF-95C6-DA05427D996A}" dt="2023-07-23T16:50:01.300" v="12680" actId="478"/>
          <ac:spMkLst>
            <pc:docMk/>
            <pc:sldMk cId="3790365708" sldId="281"/>
            <ac:spMk id="22" creationId="{672287E8-CEB9-457F-D022-D61A94F7D94C}"/>
          </ac:spMkLst>
        </pc:spChg>
        <pc:spChg chg="del">
          <ac:chgData name="Miguel Rodríguez González" userId="2792350d-dea5-4e25-a9a4-b5cc10012505" providerId="ADAL" clId="{4DD30013-B958-4FDF-95C6-DA05427D996A}" dt="2023-07-23T16:49:59.865" v="12678" actId="478"/>
          <ac:spMkLst>
            <pc:docMk/>
            <pc:sldMk cId="3790365708" sldId="281"/>
            <ac:spMk id="23" creationId="{DFFD9E65-8F14-48FD-BDEC-F969ADDBF043}"/>
          </ac:spMkLst>
        </pc:spChg>
        <pc:spChg chg="add mod">
          <ac:chgData name="Miguel Rodríguez González" userId="2792350d-dea5-4e25-a9a4-b5cc10012505" providerId="ADAL" clId="{4DD30013-B958-4FDF-95C6-DA05427D996A}" dt="2023-07-23T16:52:34.636" v="12765" actId="164"/>
          <ac:spMkLst>
            <pc:docMk/>
            <pc:sldMk cId="3790365708" sldId="281"/>
            <ac:spMk id="25" creationId="{BA2E5A08-0C83-5536-6DEB-C82D3D41F5A4}"/>
          </ac:spMkLst>
        </pc:spChg>
        <pc:spChg chg="add mod">
          <ac:chgData name="Miguel Rodríguez González" userId="2792350d-dea5-4e25-a9a4-b5cc10012505" providerId="ADAL" clId="{4DD30013-B958-4FDF-95C6-DA05427D996A}" dt="2023-07-23T16:52:37.930" v="12766" actId="164"/>
          <ac:spMkLst>
            <pc:docMk/>
            <pc:sldMk cId="3790365708" sldId="281"/>
            <ac:spMk id="26" creationId="{4679823C-469E-972C-0F07-908F2F3EF058}"/>
          </ac:spMkLst>
        </pc:spChg>
        <pc:spChg chg="add mod">
          <ac:chgData name="Miguel Rodríguez González" userId="2792350d-dea5-4e25-a9a4-b5cc10012505" providerId="ADAL" clId="{4DD30013-B958-4FDF-95C6-DA05427D996A}" dt="2023-07-23T17:19:03.405" v="13591" actId="1076"/>
          <ac:spMkLst>
            <pc:docMk/>
            <pc:sldMk cId="3790365708" sldId="281"/>
            <ac:spMk id="30" creationId="{E8F07446-8D57-E8EB-05D3-46766A9C1C9E}"/>
          </ac:spMkLst>
        </pc:spChg>
        <pc:spChg chg="add mod">
          <ac:chgData name="Miguel Rodríguez González" userId="2792350d-dea5-4e25-a9a4-b5cc10012505" providerId="ADAL" clId="{4DD30013-B958-4FDF-95C6-DA05427D996A}" dt="2023-07-23T17:18:54.547" v="13589" actId="1076"/>
          <ac:spMkLst>
            <pc:docMk/>
            <pc:sldMk cId="3790365708" sldId="281"/>
            <ac:spMk id="31" creationId="{A91F056B-6FCF-A1E6-D9ED-90CED7926AAB}"/>
          </ac:spMkLst>
        </pc:spChg>
        <pc:spChg chg="add mod">
          <ac:chgData name="Miguel Rodríguez González" userId="2792350d-dea5-4e25-a9a4-b5cc10012505" providerId="ADAL" clId="{4DD30013-B958-4FDF-95C6-DA05427D996A}" dt="2023-07-23T17:18:54.547" v="13589" actId="1076"/>
          <ac:spMkLst>
            <pc:docMk/>
            <pc:sldMk cId="3790365708" sldId="281"/>
            <ac:spMk id="32" creationId="{F797271C-BDEC-76ED-662B-7D97E3276B1B}"/>
          </ac:spMkLst>
        </pc:spChg>
        <pc:spChg chg="mod topLvl">
          <ac:chgData name="Miguel Rodríguez González" userId="2792350d-dea5-4e25-a9a4-b5cc10012505" providerId="ADAL" clId="{4DD30013-B958-4FDF-95C6-DA05427D996A}" dt="2023-07-23T17:18:54.547" v="13589" actId="1076"/>
          <ac:spMkLst>
            <pc:docMk/>
            <pc:sldMk cId="3790365708" sldId="281"/>
            <ac:spMk id="34" creationId="{D2D75D41-9E42-CC72-1CA7-3419A2400D97}"/>
          </ac:spMkLst>
        </pc:spChg>
        <pc:spChg chg="add mod">
          <ac:chgData name="Miguel Rodríguez González" userId="2792350d-dea5-4e25-a9a4-b5cc10012505" providerId="ADAL" clId="{4DD30013-B958-4FDF-95C6-DA05427D996A}" dt="2023-07-23T17:20:22.536" v="13665" actId="14100"/>
          <ac:spMkLst>
            <pc:docMk/>
            <pc:sldMk cId="3790365708" sldId="281"/>
            <ac:spMk id="38" creationId="{8417710F-D055-F149-EFB5-510944D6FD41}"/>
          </ac:spMkLst>
        </pc:spChg>
        <pc:spChg chg="add mod">
          <ac:chgData name="Miguel Rodríguez González" userId="2792350d-dea5-4e25-a9a4-b5cc10012505" providerId="ADAL" clId="{4DD30013-B958-4FDF-95C6-DA05427D996A}" dt="2023-07-23T17:20:26.443" v="13666" actId="14100"/>
          <ac:spMkLst>
            <pc:docMk/>
            <pc:sldMk cId="3790365708" sldId="281"/>
            <ac:spMk id="39" creationId="{909326E1-F194-A586-47B5-5AB5B3BAD6C5}"/>
          </ac:spMkLst>
        </pc:spChg>
        <pc:grpChg chg="mod">
          <ac:chgData name="Miguel Rodríguez González" userId="2792350d-dea5-4e25-a9a4-b5cc10012505" providerId="ADAL" clId="{4DD30013-B958-4FDF-95C6-DA05427D996A}" dt="2023-07-23T17:20:36.454" v="13667" actId="1076"/>
          <ac:grpSpMkLst>
            <pc:docMk/>
            <pc:sldMk cId="3790365708" sldId="281"/>
            <ac:grpSpMk id="3" creationId="{E8993FB5-1F0A-C2AA-63BD-D573F9AB0C10}"/>
          </ac:grpSpMkLst>
        </pc:grpChg>
        <pc:grpChg chg="add mod">
          <ac:chgData name="Miguel Rodríguez González" userId="2792350d-dea5-4e25-a9a4-b5cc10012505" providerId="ADAL" clId="{4DD30013-B958-4FDF-95C6-DA05427D996A}" dt="2023-07-23T17:18:54.547" v="13589" actId="1076"/>
          <ac:grpSpMkLst>
            <pc:docMk/>
            <pc:sldMk cId="3790365708" sldId="281"/>
            <ac:grpSpMk id="27" creationId="{9745CA48-8C5B-9815-A046-7A2436C7169B}"/>
          </ac:grpSpMkLst>
        </pc:grpChg>
        <pc:grpChg chg="add mod">
          <ac:chgData name="Miguel Rodríguez González" userId="2792350d-dea5-4e25-a9a4-b5cc10012505" providerId="ADAL" clId="{4DD30013-B958-4FDF-95C6-DA05427D996A}" dt="2023-07-23T17:18:54.547" v="13589" actId="1076"/>
          <ac:grpSpMkLst>
            <pc:docMk/>
            <pc:sldMk cId="3790365708" sldId="281"/>
            <ac:grpSpMk id="28" creationId="{ABDEDAC6-5DF7-D2FC-862F-DAF2B6F84285}"/>
          </ac:grpSpMkLst>
        </pc:grpChg>
        <pc:grpChg chg="add mod">
          <ac:chgData name="Miguel Rodríguez González" userId="2792350d-dea5-4e25-a9a4-b5cc10012505" providerId="ADAL" clId="{4DD30013-B958-4FDF-95C6-DA05427D996A}" dt="2023-07-23T17:18:54.547" v="13589" actId="1076"/>
          <ac:grpSpMkLst>
            <pc:docMk/>
            <pc:sldMk cId="3790365708" sldId="281"/>
            <ac:grpSpMk id="29" creationId="{CE83547E-DA72-A931-52E1-DC764EA077FD}"/>
          </ac:grpSpMkLst>
        </pc:grpChg>
        <pc:grpChg chg="add del mod">
          <ac:chgData name="Miguel Rodríguez González" userId="2792350d-dea5-4e25-a9a4-b5cc10012505" providerId="ADAL" clId="{4DD30013-B958-4FDF-95C6-DA05427D996A}" dt="2023-07-23T16:53:47.219" v="12791" actId="478"/>
          <ac:grpSpMkLst>
            <pc:docMk/>
            <pc:sldMk cId="3790365708" sldId="281"/>
            <ac:grpSpMk id="33" creationId="{0612EDB7-D61F-1ED6-BB41-DB45ADF2298C}"/>
          </ac:grpSpMkLst>
        </pc:grpChg>
        <pc:picChg chg="add mod ord">
          <ac:chgData name="Miguel Rodríguez González" userId="2792350d-dea5-4e25-a9a4-b5cc10012505" providerId="ADAL" clId="{4DD30013-B958-4FDF-95C6-DA05427D996A}" dt="2023-07-23T16:52:34.636" v="12765" actId="164"/>
          <ac:picMkLst>
            <pc:docMk/>
            <pc:sldMk cId="3790365708" sldId="281"/>
            <ac:picMk id="14" creationId="{F81A06CF-0ACB-A1BD-D8E4-77AA835FC79F}"/>
          </ac:picMkLst>
        </pc:picChg>
        <pc:picChg chg="del">
          <ac:chgData name="Miguel Rodríguez González" userId="2792350d-dea5-4e25-a9a4-b5cc10012505" providerId="ADAL" clId="{4DD30013-B958-4FDF-95C6-DA05427D996A}" dt="2023-07-23T16:49:50.163" v="12671" actId="478"/>
          <ac:picMkLst>
            <pc:docMk/>
            <pc:sldMk cId="3790365708" sldId="281"/>
            <ac:picMk id="15" creationId="{A1C33BDC-935B-5D78-13FB-49B74040BA2B}"/>
          </ac:picMkLst>
        </pc:picChg>
        <pc:picChg chg="add mod">
          <ac:chgData name="Miguel Rodríguez González" userId="2792350d-dea5-4e25-a9a4-b5cc10012505" providerId="ADAL" clId="{4DD30013-B958-4FDF-95C6-DA05427D996A}" dt="2023-07-23T16:52:41.499" v="12767" actId="164"/>
          <ac:picMkLst>
            <pc:docMk/>
            <pc:sldMk cId="3790365708" sldId="281"/>
            <ac:picMk id="18" creationId="{0A1CB14A-673A-08C3-A15D-42C138BAE615}"/>
          </ac:picMkLst>
        </pc:picChg>
        <pc:picChg chg="add mod ord">
          <ac:chgData name="Miguel Rodríguez González" userId="2792350d-dea5-4e25-a9a4-b5cc10012505" providerId="ADAL" clId="{4DD30013-B958-4FDF-95C6-DA05427D996A}" dt="2023-07-23T16:52:37.930" v="12766" actId="164"/>
          <ac:picMkLst>
            <pc:docMk/>
            <pc:sldMk cId="3790365708" sldId="281"/>
            <ac:picMk id="24" creationId="{98A1C62B-B84F-0385-20A9-9E5AD119CCA0}"/>
          </ac:picMkLst>
        </pc:picChg>
        <pc:picChg chg="del mod topLvl">
          <ac:chgData name="Miguel Rodríguez González" userId="2792350d-dea5-4e25-a9a4-b5cc10012505" providerId="ADAL" clId="{4DD30013-B958-4FDF-95C6-DA05427D996A}" dt="2023-07-23T16:53:47.219" v="12791" actId="478"/>
          <ac:picMkLst>
            <pc:docMk/>
            <pc:sldMk cId="3790365708" sldId="281"/>
            <ac:picMk id="35" creationId="{267D298E-0CB8-E87A-5AB2-233F9B8B3E9C}"/>
          </ac:picMkLst>
        </pc:picChg>
        <pc:picChg chg="add mod modCrop">
          <ac:chgData name="Miguel Rodríguez González" userId="2792350d-dea5-4e25-a9a4-b5cc10012505" providerId="ADAL" clId="{4DD30013-B958-4FDF-95C6-DA05427D996A}" dt="2023-07-23T17:18:59.813" v="13590" actId="1076"/>
          <ac:picMkLst>
            <pc:docMk/>
            <pc:sldMk cId="3790365708" sldId="281"/>
            <ac:picMk id="37" creationId="{A6DB0EC1-1451-DFF0-DBF6-C67C805A5A0A}"/>
          </ac:picMkLst>
        </pc:picChg>
      </pc:sldChg>
      <pc:sldChg chg="addSp delSp modSp add mod modNotesTx">
        <pc:chgData name="Miguel Rodríguez González" userId="2792350d-dea5-4e25-a9a4-b5cc10012505" providerId="ADAL" clId="{4DD30013-B958-4FDF-95C6-DA05427D996A}" dt="2023-07-23T17:49:32.900" v="14912" actId="1076"/>
        <pc:sldMkLst>
          <pc:docMk/>
          <pc:sldMk cId="3249053797" sldId="282"/>
        </pc:sldMkLst>
        <pc:spChg chg="mod">
          <ac:chgData name="Miguel Rodríguez González" userId="2792350d-dea5-4e25-a9a4-b5cc10012505" providerId="ADAL" clId="{4DD30013-B958-4FDF-95C6-DA05427D996A}" dt="2023-07-23T17:05:05.839" v="13516" actId="20577"/>
          <ac:spMkLst>
            <pc:docMk/>
            <pc:sldMk cId="3249053797" sldId="282"/>
            <ac:spMk id="4" creationId="{A3A5E4A5-7495-EBC8-E0D5-34B25CF90B7E}"/>
          </ac:spMkLst>
        </pc:spChg>
        <pc:spChg chg="mod topLvl">
          <ac:chgData name="Miguel Rodríguez González" userId="2792350d-dea5-4e25-a9a4-b5cc10012505" providerId="ADAL" clId="{4DD30013-B958-4FDF-95C6-DA05427D996A}" dt="2023-07-23T17:06:32.687" v="13544" actId="164"/>
          <ac:spMkLst>
            <pc:docMk/>
            <pc:sldMk cId="3249053797" sldId="282"/>
            <ac:spMk id="6" creationId="{90C0B594-3B8B-3D62-16B5-D19E8A49C765}"/>
          </ac:spMkLst>
        </pc:spChg>
        <pc:spChg chg="mod">
          <ac:chgData name="Miguel Rodríguez González" userId="2792350d-dea5-4e25-a9a4-b5cc10012505" providerId="ADAL" clId="{4DD30013-B958-4FDF-95C6-DA05427D996A}" dt="2023-07-23T17:06:22.434" v="13539"/>
          <ac:spMkLst>
            <pc:docMk/>
            <pc:sldMk cId="3249053797" sldId="282"/>
            <ac:spMk id="16" creationId="{DE80635C-D5A3-9C27-41ED-6636C5632C02}"/>
          </ac:spMkLst>
        </pc:spChg>
        <pc:spChg chg="add mod">
          <ac:chgData name="Miguel Rodríguez González" userId="2792350d-dea5-4e25-a9a4-b5cc10012505" providerId="ADAL" clId="{4DD30013-B958-4FDF-95C6-DA05427D996A}" dt="2023-07-23T17:25:20.730" v="13911" actId="20577"/>
          <ac:spMkLst>
            <pc:docMk/>
            <pc:sldMk cId="3249053797" sldId="282"/>
            <ac:spMk id="20" creationId="{62F8AFB0-EB09-3181-7B6E-CD4E50B7418F}"/>
          </ac:spMkLst>
        </pc:spChg>
        <pc:spChg chg="mod">
          <ac:chgData name="Miguel Rodríguez González" userId="2792350d-dea5-4e25-a9a4-b5cc10012505" providerId="ADAL" clId="{4DD30013-B958-4FDF-95C6-DA05427D996A}" dt="2023-07-23T17:46:22.309" v="14597" actId="113"/>
          <ac:spMkLst>
            <pc:docMk/>
            <pc:sldMk cId="3249053797" sldId="282"/>
            <ac:spMk id="21" creationId="{912E5F5E-6778-AFAE-55A9-C362832DB97D}"/>
          </ac:spMkLst>
        </pc:spChg>
        <pc:spChg chg="add mod">
          <ac:chgData name="Miguel Rodríguez González" userId="2792350d-dea5-4e25-a9a4-b5cc10012505" providerId="ADAL" clId="{4DD30013-B958-4FDF-95C6-DA05427D996A}" dt="2023-07-23T17:24:56.580" v="13902" actId="20577"/>
          <ac:spMkLst>
            <pc:docMk/>
            <pc:sldMk cId="3249053797" sldId="282"/>
            <ac:spMk id="23" creationId="{B849078E-DA32-A220-3257-C4F66E3F498F}"/>
          </ac:spMkLst>
        </pc:spChg>
        <pc:spChg chg="del">
          <ac:chgData name="Miguel Rodríguez González" userId="2792350d-dea5-4e25-a9a4-b5cc10012505" providerId="ADAL" clId="{4DD30013-B958-4FDF-95C6-DA05427D996A}" dt="2023-07-23T17:04:31.261" v="13476" actId="478"/>
          <ac:spMkLst>
            <pc:docMk/>
            <pc:sldMk cId="3249053797" sldId="282"/>
            <ac:spMk id="30" creationId="{E8F07446-8D57-E8EB-05D3-46766A9C1C9E}"/>
          </ac:spMkLst>
        </pc:spChg>
        <pc:spChg chg="del">
          <ac:chgData name="Miguel Rodríguez González" userId="2792350d-dea5-4e25-a9a4-b5cc10012505" providerId="ADAL" clId="{4DD30013-B958-4FDF-95C6-DA05427D996A}" dt="2023-07-23T17:04:36.076" v="13480" actId="478"/>
          <ac:spMkLst>
            <pc:docMk/>
            <pc:sldMk cId="3249053797" sldId="282"/>
            <ac:spMk id="31" creationId="{A91F056B-6FCF-A1E6-D9ED-90CED7926AAB}"/>
          </ac:spMkLst>
        </pc:spChg>
        <pc:spChg chg="del">
          <ac:chgData name="Miguel Rodríguez González" userId="2792350d-dea5-4e25-a9a4-b5cc10012505" providerId="ADAL" clId="{4DD30013-B958-4FDF-95C6-DA05427D996A}" dt="2023-07-23T17:04:38.018" v="13483" actId="478"/>
          <ac:spMkLst>
            <pc:docMk/>
            <pc:sldMk cId="3249053797" sldId="282"/>
            <ac:spMk id="32" creationId="{F797271C-BDEC-76ED-662B-7D97E3276B1B}"/>
          </ac:spMkLst>
        </pc:spChg>
        <pc:spChg chg="del">
          <ac:chgData name="Miguel Rodríguez González" userId="2792350d-dea5-4e25-a9a4-b5cc10012505" providerId="ADAL" clId="{4DD30013-B958-4FDF-95C6-DA05427D996A}" dt="2023-07-23T17:04:33.660" v="13477" actId="478"/>
          <ac:spMkLst>
            <pc:docMk/>
            <pc:sldMk cId="3249053797" sldId="282"/>
            <ac:spMk id="34" creationId="{D2D75D41-9E42-CC72-1CA7-3419A2400D97}"/>
          </ac:spMkLst>
        </pc:spChg>
        <pc:spChg chg="add del mod">
          <ac:chgData name="Miguel Rodríguez González" userId="2792350d-dea5-4e25-a9a4-b5cc10012505" providerId="ADAL" clId="{4DD30013-B958-4FDF-95C6-DA05427D996A}" dt="2023-07-23T17:25:24.578" v="13914" actId="478"/>
          <ac:spMkLst>
            <pc:docMk/>
            <pc:sldMk cId="3249053797" sldId="282"/>
            <ac:spMk id="36" creationId="{EA2B6E9C-14CE-97DC-1C2E-B850DC88838A}"/>
          </ac:spMkLst>
        </pc:spChg>
        <pc:spChg chg="add mod">
          <ac:chgData name="Miguel Rodríguez González" userId="2792350d-dea5-4e25-a9a4-b5cc10012505" providerId="ADAL" clId="{4DD30013-B958-4FDF-95C6-DA05427D996A}" dt="2023-07-23T17:43:11.052" v="14409" actId="1076"/>
          <ac:spMkLst>
            <pc:docMk/>
            <pc:sldMk cId="3249053797" sldId="282"/>
            <ac:spMk id="38" creationId="{74A489B8-126D-DC00-4DD6-97C129BB2608}"/>
          </ac:spMkLst>
        </pc:spChg>
        <pc:spChg chg="add del mod">
          <ac:chgData name="Miguel Rodríguez González" userId="2792350d-dea5-4e25-a9a4-b5cc10012505" providerId="ADAL" clId="{4DD30013-B958-4FDF-95C6-DA05427D996A}" dt="2023-07-23T17:42:51.143" v="14398" actId="478"/>
          <ac:spMkLst>
            <pc:docMk/>
            <pc:sldMk cId="3249053797" sldId="282"/>
            <ac:spMk id="39" creationId="{2DE91937-F5E2-7565-5710-B9EF1770E07B}"/>
          </ac:spMkLst>
        </pc:spChg>
        <pc:spChg chg="add mod">
          <ac:chgData name="Miguel Rodríguez González" userId="2792350d-dea5-4e25-a9a4-b5cc10012505" providerId="ADAL" clId="{4DD30013-B958-4FDF-95C6-DA05427D996A}" dt="2023-07-23T17:43:04.167" v="14406" actId="1076"/>
          <ac:spMkLst>
            <pc:docMk/>
            <pc:sldMk cId="3249053797" sldId="282"/>
            <ac:spMk id="59" creationId="{88A90CE4-6FDB-661C-09A0-017DE4AC0CEC}"/>
          </ac:spMkLst>
        </pc:spChg>
        <pc:spChg chg="add mod">
          <ac:chgData name="Miguel Rodríguez González" userId="2792350d-dea5-4e25-a9a4-b5cc10012505" providerId="ADAL" clId="{4DD30013-B958-4FDF-95C6-DA05427D996A}" dt="2023-07-23T17:44:43.523" v="14422" actId="693"/>
          <ac:spMkLst>
            <pc:docMk/>
            <pc:sldMk cId="3249053797" sldId="282"/>
            <ac:spMk id="63" creationId="{4460D48E-8FF3-F7CE-7DAB-B28F9829C0CB}"/>
          </ac:spMkLst>
        </pc:spChg>
        <pc:spChg chg="add mod">
          <ac:chgData name="Miguel Rodríguez González" userId="2792350d-dea5-4e25-a9a4-b5cc10012505" providerId="ADAL" clId="{4DD30013-B958-4FDF-95C6-DA05427D996A}" dt="2023-07-23T17:47:43.762" v="14758" actId="1076"/>
          <ac:spMkLst>
            <pc:docMk/>
            <pc:sldMk cId="3249053797" sldId="282"/>
            <ac:spMk id="66" creationId="{E87E89A9-F935-CD09-7C6D-7E7B7DCB026B}"/>
          </ac:spMkLst>
        </pc:spChg>
        <pc:grpChg chg="del">
          <ac:chgData name="Miguel Rodríguez González" userId="2792350d-dea5-4e25-a9a4-b5cc10012505" providerId="ADAL" clId="{4DD30013-B958-4FDF-95C6-DA05427D996A}" dt="2023-07-23T17:05:12.278" v="13517" actId="478"/>
          <ac:grpSpMkLst>
            <pc:docMk/>
            <pc:sldMk cId="3249053797" sldId="282"/>
            <ac:grpSpMk id="3" creationId="{E8993FB5-1F0A-C2AA-63BD-D573F9AB0C10}"/>
          </ac:grpSpMkLst>
        </pc:grpChg>
        <pc:grpChg chg="add mod">
          <ac:chgData name="Miguel Rodríguez González" userId="2792350d-dea5-4e25-a9a4-b5cc10012505" providerId="ADAL" clId="{4DD30013-B958-4FDF-95C6-DA05427D996A}" dt="2023-07-23T17:06:42.733" v="13548" actId="1076"/>
          <ac:grpSpMkLst>
            <pc:docMk/>
            <pc:sldMk cId="3249053797" sldId="282"/>
            <ac:grpSpMk id="15" creationId="{A7D403E6-E73D-98E3-08F7-6840831569B5}"/>
          </ac:grpSpMkLst>
        </pc:grpChg>
        <pc:grpChg chg="add mod">
          <ac:chgData name="Miguel Rodríguez González" userId="2792350d-dea5-4e25-a9a4-b5cc10012505" providerId="ADAL" clId="{4DD30013-B958-4FDF-95C6-DA05427D996A}" dt="2023-07-23T17:24:45.339" v="13887" actId="1076"/>
          <ac:grpSpMkLst>
            <pc:docMk/>
            <pc:sldMk cId="3249053797" sldId="282"/>
            <ac:grpSpMk id="19" creationId="{DC4D771A-B4DA-7C8E-843B-9B538FBDE940}"/>
          </ac:grpSpMkLst>
        </pc:grpChg>
        <pc:grpChg chg="del">
          <ac:chgData name="Miguel Rodríguez González" userId="2792350d-dea5-4e25-a9a4-b5cc10012505" providerId="ADAL" clId="{4DD30013-B958-4FDF-95C6-DA05427D996A}" dt="2023-07-23T17:04:36.497" v="13481" actId="478"/>
          <ac:grpSpMkLst>
            <pc:docMk/>
            <pc:sldMk cId="3249053797" sldId="282"/>
            <ac:grpSpMk id="27" creationId="{9745CA48-8C5B-9815-A046-7A2436C7169B}"/>
          </ac:grpSpMkLst>
        </pc:grpChg>
        <pc:grpChg chg="del">
          <ac:chgData name="Miguel Rodríguez González" userId="2792350d-dea5-4e25-a9a4-b5cc10012505" providerId="ADAL" clId="{4DD30013-B958-4FDF-95C6-DA05427D996A}" dt="2023-07-23T17:04:37.344" v="13482" actId="478"/>
          <ac:grpSpMkLst>
            <pc:docMk/>
            <pc:sldMk cId="3249053797" sldId="282"/>
            <ac:grpSpMk id="28" creationId="{ABDEDAC6-5DF7-D2FC-862F-DAF2B6F84285}"/>
          </ac:grpSpMkLst>
        </pc:grpChg>
        <pc:grpChg chg="del">
          <ac:chgData name="Miguel Rodríguez González" userId="2792350d-dea5-4e25-a9a4-b5cc10012505" providerId="ADAL" clId="{4DD30013-B958-4FDF-95C6-DA05427D996A}" dt="2023-07-23T17:04:35.020" v="13479" actId="478"/>
          <ac:grpSpMkLst>
            <pc:docMk/>
            <pc:sldMk cId="3249053797" sldId="282"/>
            <ac:grpSpMk id="29" creationId="{CE83547E-DA72-A931-52E1-DC764EA077FD}"/>
          </ac:grpSpMkLst>
        </pc:grpChg>
        <pc:grpChg chg="add mod">
          <ac:chgData name="Miguel Rodríguez González" userId="2792350d-dea5-4e25-a9a4-b5cc10012505" providerId="ADAL" clId="{4DD30013-B958-4FDF-95C6-DA05427D996A}" dt="2023-07-23T17:40:34.455" v="14391" actId="1076"/>
          <ac:grpSpMkLst>
            <pc:docMk/>
            <pc:sldMk cId="3249053797" sldId="282"/>
            <ac:grpSpMk id="56" creationId="{309C964E-E58D-5801-AA7C-9CE4FA53D21D}"/>
          </ac:grpSpMkLst>
        </pc:grpChg>
        <pc:grpChg chg="del mod">
          <ac:chgData name="Miguel Rodríguez González" userId="2792350d-dea5-4e25-a9a4-b5cc10012505" providerId="ADAL" clId="{4DD30013-B958-4FDF-95C6-DA05427D996A}" dt="2023-07-23T17:43:55.064" v="14415" actId="478"/>
          <ac:grpSpMkLst>
            <pc:docMk/>
            <pc:sldMk cId="3249053797" sldId="282"/>
            <ac:grpSpMk id="62" creationId="{3049F12A-331A-77E6-B461-1FC0921AA25F}"/>
          </ac:grpSpMkLst>
        </pc:grpChg>
        <pc:picChg chg="del topLvl">
          <ac:chgData name="Miguel Rodríguez González" userId="2792350d-dea5-4e25-a9a4-b5cc10012505" providerId="ADAL" clId="{4DD30013-B958-4FDF-95C6-DA05427D996A}" dt="2023-07-23T17:05:12.278" v="13517" actId="478"/>
          <ac:picMkLst>
            <pc:docMk/>
            <pc:sldMk cId="3249053797" sldId="282"/>
            <ac:picMk id="7" creationId="{2325D5D4-7738-6AC7-31A7-02D2BE8454B2}"/>
          </ac:picMkLst>
        </pc:picChg>
        <pc:picChg chg="mod">
          <ac:chgData name="Miguel Rodríguez González" userId="2792350d-dea5-4e25-a9a4-b5cc10012505" providerId="ADAL" clId="{4DD30013-B958-4FDF-95C6-DA05427D996A}" dt="2023-07-23T17:27:05.826" v="13952" actId="1076"/>
          <ac:picMkLst>
            <pc:docMk/>
            <pc:sldMk cId="3249053797" sldId="282"/>
            <ac:picMk id="9" creationId="{ABD20D84-4C00-5663-CF9A-50E3512AAA1B}"/>
          </ac:picMkLst>
        </pc:picChg>
        <pc:picChg chg="add mod">
          <ac:chgData name="Miguel Rodríguez González" userId="2792350d-dea5-4e25-a9a4-b5cc10012505" providerId="ADAL" clId="{4DD30013-B958-4FDF-95C6-DA05427D996A}" dt="2023-07-23T17:06:32.687" v="13544" actId="164"/>
          <ac:picMkLst>
            <pc:docMk/>
            <pc:sldMk cId="3249053797" sldId="282"/>
            <ac:picMk id="12" creationId="{55F9076E-D9BA-21CF-C958-7AFB2AD3B457}"/>
          </ac:picMkLst>
        </pc:picChg>
        <pc:picChg chg="add mod">
          <ac:chgData name="Miguel Rodríguez González" userId="2792350d-dea5-4e25-a9a4-b5cc10012505" providerId="ADAL" clId="{4DD30013-B958-4FDF-95C6-DA05427D996A}" dt="2023-07-23T17:30:38.670" v="13987" actId="164"/>
          <ac:picMkLst>
            <pc:docMk/>
            <pc:sldMk cId="3249053797" sldId="282"/>
            <ac:picMk id="13" creationId="{45B8B831-D094-7BA4-5C40-64F4D5051810}"/>
          </ac:picMkLst>
        </pc:picChg>
        <pc:picChg chg="mod">
          <ac:chgData name="Miguel Rodríguez González" userId="2792350d-dea5-4e25-a9a4-b5cc10012505" providerId="ADAL" clId="{4DD30013-B958-4FDF-95C6-DA05427D996A}" dt="2023-07-23T17:06:22.434" v="13539"/>
          <ac:picMkLst>
            <pc:docMk/>
            <pc:sldMk cId="3249053797" sldId="282"/>
            <ac:picMk id="17" creationId="{49D82874-E72B-5A57-65C3-490E5C2E0D99}"/>
          </ac:picMkLst>
        </pc:picChg>
        <pc:picChg chg="add del mod">
          <ac:chgData name="Miguel Rodríguez González" userId="2792350d-dea5-4e25-a9a4-b5cc10012505" providerId="ADAL" clId="{4DD30013-B958-4FDF-95C6-DA05427D996A}" dt="2023-07-23T17:06:59.568" v="13556" actId="478"/>
          <ac:picMkLst>
            <pc:docMk/>
            <pc:sldMk cId="3249053797" sldId="282"/>
            <ac:picMk id="22" creationId="{CD9F6F81-D385-DF7C-62B8-6EF2AA816AEF}"/>
          </ac:picMkLst>
        </pc:picChg>
        <pc:picChg chg="add mod">
          <ac:chgData name="Miguel Rodríguez González" userId="2792350d-dea5-4e25-a9a4-b5cc10012505" providerId="ADAL" clId="{4DD30013-B958-4FDF-95C6-DA05427D996A}" dt="2023-07-23T17:25:17.078" v="13909" actId="1076"/>
          <ac:picMkLst>
            <pc:docMk/>
            <pc:sldMk cId="3249053797" sldId="282"/>
            <ac:picMk id="35" creationId="{EC6420A9-3108-5AFE-511E-BF16D975F45C}"/>
          </ac:picMkLst>
        </pc:picChg>
        <pc:picChg chg="del">
          <ac:chgData name="Miguel Rodríguez González" userId="2792350d-dea5-4e25-a9a4-b5cc10012505" providerId="ADAL" clId="{4DD30013-B958-4FDF-95C6-DA05427D996A}" dt="2023-07-23T17:04:34.316" v="13478" actId="478"/>
          <ac:picMkLst>
            <pc:docMk/>
            <pc:sldMk cId="3249053797" sldId="282"/>
            <ac:picMk id="37" creationId="{A6DB0EC1-1451-DFF0-DBF6-C67C805A5A0A}"/>
          </ac:picMkLst>
        </pc:picChg>
        <pc:picChg chg="add mod">
          <ac:chgData name="Miguel Rodríguez González" userId="2792350d-dea5-4e25-a9a4-b5cc10012505" providerId="ADAL" clId="{4DD30013-B958-4FDF-95C6-DA05427D996A}" dt="2023-07-23T17:44:07.270" v="14418" actId="1076"/>
          <ac:picMkLst>
            <pc:docMk/>
            <pc:sldMk cId="3249053797" sldId="282"/>
            <ac:picMk id="41" creationId="{4167B4CD-B489-B09B-E37D-8607ED50038E}"/>
          </ac:picMkLst>
        </pc:picChg>
        <pc:picChg chg="add mod">
          <ac:chgData name="Miguel Rodríguez González" userId="2792350d-dea5-4e25-a9a4-b5cc10012505" providerId="ADAL" clId="{4DD30013-B958-4FDF-95C6-DA05427D996A}" dt="2023-07-23T17:44:11.021" v="14419" actId="1076"/>
          <ac:picMkLst>
            <pc:docMk/>
            <pc:sldMk cId="3249053797" sldId="282"/>
            <ac:picMk id="43" creationId="{CD4E1014-EDBB-17C1-D912-9D76ADB12E00}"/>
          </ac:picMkLst>
        </pc:picChg>
        <pc:picChg chg="add mod">
          <ac:chgData name="Miguel Rodríguez González" userId="2792350d-dea5-4e25-a9a4-b5cc10012505" providerId="ADAL" clId="{4DD30013-B958-4FDF-95C6-DA05427D996A}" dt="2023-07-23T17:44:05.545" v="14417" actId="1076"/>
          <ac:picMkLst>
            <pc:docMk/>
            <pc:sldMk cId="3249053797" sldId="282"/>
            <ac:picMk id="44" creationId="{4D91E80D-066C-C4C4-3C5C-EB4500460C52}"/>
          </ac:picMkLst>
        </pc:picChg>
        <pc:picChg chg="add mod">
          <ac:chgData name="Miguel Rodríguez González" userId="2792350d-dea5-4e25-a9a4-b5cc10012505" providerId="ADAL" clId="{4DD30013-B958-4FDF-95C6-DA05427D996A}" dt="2023-07-23T17:47:48.449" v="14759" actId="1076"/>
          <ac:picMkLst>
            <pc:docMk/>
            <pc:sldMk cId="3249053797" sldId="282"/>
            <ac:picMk id="46" creationId="{24A679D9-748D-5A7B-95C0-E28BA0955B52}"/>
          </ac:picMkLst>
        </pc:picChg>
        <pc:picChg chg="add mod">
          <ac:chgData name="Miguel Rodríguez González" userId="2792350d-dea5-4e25-a9a4-b5cc10012505" providerId="ADAL" clId="{4DD30013-B958-4FDF-95C6-DA05427D996A}" dt="2023-07-23T17:49:32.900" v="14912" actId="1076"/>
          <ac:picMkLst>
            <pc:docMk/>
            <pc:sldMk cId="3249053797" sldId="282"/>
            <ac:picMk id="48" creationId="{355F69E0-DEAF-CAC3-AA6E-7CD9ADC01CC6}"/>
          </ac:picMkLst>
        </pc:picChg>
        <pc:picChg chg="add mod modCrop">
          <ac:chgData name="Miguel Rodríguez González" userId="2792350d-dea5-4e25-a9a4-b5cc10012505" providerId="ADAL" clId="{4DD30013-B958-4FDF-95C6-DA05427D996A}" dt="2023-07-23T17:30:38.670" v="13987" actId="164"/>
          <ac:picMkLst>
            <pc:docMk/>
            <pc:sldMk cId="3249053797" sldId="282"/>
            <ac:picMk id="50" creationId="{0505DB97-A36A-91F2-D80D-8EEA497B9A4C}"/>
          </ac:picMkLst>
        </pc:picChg>
        <pc:picChg chg="add mod">
          <ac:chgData name="Miguel Rodríguez González" userId="2792350d-dea5-4e25-a9a4-b5cc10012505" providerId="ADAL" clId="{4DD30013-B958-4FDF-95C6-DA05427D996A}" dt="2023-07-23T17:31:41.970" v="14010" actId="1076"/>
          <ac:picMkLst>
            <pc:docMk/>
            <pc:sldMk cId="3249053797" sldId="282"/>
            <ac:picMk id="52" creationId="{E70749D8-69ED-7834-8077-A555A25DBEE1}"/>
          </ac:picMkLst>
        </pc:picChg>
        <pc:picChg chg="add del mod">
          <ac:chgData name="Miguel Rodríguez González" userId="2792350d-dea5-4e25-a9a4-b5cc10012505" providerId="ADAL" clId="{4DD30013-B958-4FDF-95C6-DA05427D996A}" dt="2023-07-23T17:30:20.433" v="13981" actId="478"/>
          <ac:picMkLst>
            <pc:docMk/>
            <pc:sldMk cId="3249053797" sldId="282"/>
            <ac:picMk id="54" creationId="{91BA65E6-FCCA-6807-2E93-D830ADE3B9B5}"/>
          </ac:picMkLst>
        </pc:picChg>
        <pc:picChg chg="add del mod">
          <ac:chgData name="Miguel Rodríguez González" userId="2792350d-dea5-4e25-a9a4-b5cc10012505" providerId="ADAL" clId="{4DD30013-B958-4FDF-95C6-DA05427D996A}" dt="2023-07-23T17:33:06.635" v="14065" actId="478"/>
          <ac:picMkLst>
            <pc:docMk/>
            <pc:sldMk cId="3249053797" sldId="282"/>
            <ac:picMk id="55" creationId="{F67F2304-E5F3-FB5A-C622-29CFB8742695}"/>
          </ac:picMkLst>
        </pc:picChg>
        <pc:picChg chg="add mod">
          <ac:chgData name="Miguel Rodríguez González" userId="2792350d-dea5-4e25-a9a4-b5cc10012505" providerId="ADAL" clId="{4DD30013-B958-4FDF-95C6-DA05427D996A}" dt="2023-07-23T17:45:19.329" v="14427" actId="1076"/>
          <ac:picMkLst>
            <pc:docMk/>
            <pc:sldMk cId="3249053797" sldId="282"/>
            <ac:picMk id="58" creationId="{C0854871-C46E-9D62-EFB6-E0199AE40679}"/>
          </ac:picMkLst>
        </pc:picChg>
        <pc:inkChg chg="add del mod topLvl">
          <ac:chgData name="Miguel Rodríguez González" userId="2792350d-dea5-4e25-a9a4-b5cc10012505" providerId="ADAL" clId="{4DD30013-B958-4FDF-95C6-DA05427D996A}" dt="2023-07-23T17:43:55.064" v="14415" actId="478"/>
          <ac:inkMkLst>
            <pc:docMk/>
            <pc:sldMk cId="3249053797" sldId="282"/>
            <ac:inkMk id="60" creationId="{0A311650-F7A2-569B-CEB5-81DD6B7A932B}"/>
          </ac:inkMkLst>
        </pc:inkChg>
        <pc:inkChg chg="add del mod topLvl">
          <ac:chgData name="Miguel Rodríguez González" userId="2792350d-dea5-4e25-a9a4-b5cc10012505" providerId="ADAL" clId="{4DD30013-B958-4FDF-95C6-DA05427D996A}" dt="2023-07-23T17:43:55.064" v="14415" actId="478"/>
          <ac:inkMkLst>
            <pc:docMk/>
            <pc:sldMk cId="3249053797" sldId="282"/>
            <ac:inkMk id="61" creationId="{658C13B8-D995-9833-1326-0BBBD434D779}"/>
          </ac:inkMkLst>
        </pc:inkChg>
        <pc:cxnChg chg="add mod">
          <ac:chgData name="Miguel Rodríguez González" userId="2792350d-dea5-4e25-a9a4-b5cc10012505" providerId="ADAL" clId="{4DD30013-B958-4FDF-95C6-DA05427D996A}" dt="2023-07-23T17:45:14.168" v="14426" actId="693"/>
          <ac:cxnSpMkLst>
            <pc:docMk/>
            <pc:sldMk cId="3249053797" sldId="282"/>
            <ac:cxnSpMk id="65" creationId="{E19A2D43-FB72-06FB-E827-163786324D96}"/>
          </ac:cxnSpMkLst>
        </pc:cxnChg>
        <pc:cxnChg chg="add mod">
          <ac:chgData name="Miguel Rodríguez González" userId="2792350d-dea5-4e25-a9a4-b5cc10012505" providerId="ADAL" clId="{4DD30013-B958-4FDF-95C6-DA05427D996A}" dt="2023-07-23T17:47:53.985" v="14762" actId="14100"/>
          <ac:cxnSpMkLst>
            <pc:docMk/>
            <pc:sldMk cId="3249053797" sldId="282"/>
            <ac:cxnSpMk id="67" creationId="{E5770D8F-00A0-E00E-448A-91175F29ADE9}"/>
          </ac:cxnSpMkLst>
        </pc:cxnChg>
      </pc:sldChg>
    </pc:docChg>
  </pc:docChgLst>
  <pc:docChgLst>
    <pc:chgData name="Miguel Rodríguez González" userId="2792350d-dea5-4e25-a9a4-b5cc10012505" providerId="ADAL" clId="{89B0E375-D2C9-42B0-A806-A07AFCF58A84}"/>
    <pc:docChg chg="undo redo custSel addSld delSld modSld">
      <pc:chgData name="Miguel Rodríguez González" userId="2792350d-dea5-4e25-a9a4-b5cc10012505" providerId="ADAL" clId="{89B0E375-D2C9-42B0-A806-A07AFCF58A84}" dt="2023-07-26T18:46:01.216" v="3870" actId="1076"/>
      <pc:docMkLst>
        <pc:docMk/>
      </pc:docMkLst>
      <pc:sldChg chg="addSp modSp mod modNotesTx">
        <pc:chgData name="Miguel Rodríguez González" userId="2792350d-dea5-4e25-a9a4-b5cc10012505" providerId="ADAL" clId="{89B0E375-D2C9-42B0-A806-A07AFCF58A84}" dt="2023-07-24T15:52:00.246" v="3153" actId="20577"/>
        <pc:sldMkLst>
          <pc:docMk/>
          <pc:sldMk cId="3374543531" sldId="256"/>
        </pc:sldMkLst>
        <pc:spChg chg="add mod">
          <ac:chgData name="Miguel Rodríguez González" userId="2792350d-dea5-4e25-a9a4-b5cc10012505" providerId="ADAL" clId="{89B0E375-D2C9-42B0-A806-A07AFCF58A84}" dt="2023-07-24T15:48:01.934" v="3152"/>
          <ac:spMkLst>
            <pc:docMk/>
            <pc:sldMk cId="3374543531" sldId="256"/>
            <ac:spMk id="2" creationId="{61FF26A9-E94C-D72C-DE34-A5FD1BF8325C}"/>
          </ac:spMkLst>
        </pc:spChg>
        <pc:spChg chg="mod">
          <ac:chgData name="Miguel Rodríguez González" userId="2792350d-dea5-4e25-a9a4-b5cc10012505" providerId="ADAL" clId="{89B0E375-D2C9-42B0-A806-A07AFCF58A84}" dt="2023-07-24T15:47:07.611" v="3138" actId="1076"/>
          <ac:spMkLst>
            <pc:docMk/>
            <pc:sldMk cId="3374543531" sldId="256"/>
            <ac:spMk id="35" creationId="{BC78DC0A-6A9C-301A-A5B4-292BF1EE7CF9}"/>
          </ac:spMkLst>
        </pc:spChg>
        <pc:spChg chg="mod">
          <ac:chgData name="Miguel Rodríguez González" userId="2792350d-dea5-4e25-a9a4-b5cc10012505" providerId="ADAL" clId="{89B0E375-D2C9-42B0-A806-A07AFCF58A84}" dt="2023-07-24T15:47:58.813" v="3151" actId="1076"/>
          <ac:spMkLst>
            <pc:docMk/>
            <pc:sldMk cId="3374543531" sldId="256"/>
            <ac:spMk id="37" creationId="{6031467A-9B72-EBDB-BD7C-717AF8F70853}"/>
          </ac:spMkLst>
        </pc:spChg>
        <pc:picChg chg="mod">
          <ac:chgData name="Miguel Rodríguez González" userId="2792350d-dea5-4e25-a9a4-b5cc10012505" providerId="ADAL" clId="{89B0E375-D2C9-42B0-A806-A07AFCF58A84}" dt="2023-07-24T15:47:03.202" v="3137" actId="1076"/>
          <ac:picMkLst>
            <pc:docMk/>
            <pc:sldMk cId="3374543531" sldId="256"/>
            <ac:picMk id="32" creationId="{7E83D259-8565-4449-5D9D-C438FF3BE2E0}"/>
          </ac:picMkLst>
        </pc:picChg>
      </pc:sldChg>
      <pc:sldChg chg="modSp mod">
        <pc:chgData name="Miguel Rodríguez González" userId="2792350d-dea5-4e25-a9a4-b5cc10012505" providerId="ADAL" clId="{89B0E375-D2C9-42B0-A806-A07AFCF58A84}" dt="2023-07-25T19:48:32.434" v="3610" actId="113"/>
        <pc:sldMkLst>
          <pc:docMk/>
          <pc:sldMk cId="479525926" sldId="258"/>
        </pc:sldMkLst>
        <pc:spChg chg="mod">
          <ac:chgData name="Miguel Rodríguez González" userId="2792350d-dea5-4e25-a9a4-b5cc10012505" providerId="ADAL" clId="{89B0E375-D2C9-42B0-A806-A07AFCF58A84}" dt="2023-07-25T19:48:32.434" v="3610" actId="113"/>
          <ac:spMkLst>
            <pc:docMk/>
            <pc:sldMk cId="479525926" sldId="258"/>
            <ac:spMk id="13" creationId="{E82D7A7C-9181-E813-7736-C4BED9CA1C75}"/>
          </ac:spMkLst>
        </pc:spChg>
        <pc:spChg chg="mod">
          <ac:chgData name="Miguel Rodríguez González" userId="2792350d-dea5-4e25-a9a4-b5cc10012505" providerId="ADAL" clId="{89B0E375-D2C9-42B0-A806-A07AFCF58A84}" dt="2023-07-25T15:35:28.737" v="3516" actId="113"/>
          <ac:spMkLst>
            <pc:docMk/>
            <pc:sldMk cId="479525926" sldId="258"/>
            <ac:spMk id="14" creationId="{C4A88BE0-CDAA-F89E-EDD6-E20A2D9575D3}"/>
          </ac:spMkLst>
        </pc:spChg>
        <pc:spChg chg="mod">
          <ac:chgData name="Miguel Rodríguez González" userId="2792350d-dea5-4e25-a9a4-b5cc10012505" providerId="ADAL" clId="{89B0E375-D2C9-42B0-A806-A07AFCF58A84}" dt="2023-07-24T18:17:07.271" v="3494" actId="113"/>
          <ac:spMkLst>
            <pc:docMk/>
            <pc:sldMk cId="479525926" sldId="258"/>
            <ac:spMk id="15" creationId="{5F74DF21-F509-1436-D30F-553880D8F427}"/>
          </ac:spMkLst>
        </pc:spChg>
      </pc:sldChg>
      <pc:sldChg chg="addSp delSp modSp mod modNotesTx">
        <pc:chgData name="Miguel Rodríguez González" userId="2792350d-dea5-4e25-a9a4-b5cc10012505" providerId="ADAL" clId="{89B0E375-D2C9-42B0-A806-A07AFCF58A84}" dt="2023-07-24T17:21:01.144" v="3250"/>
        <pc:sldMkLst>
          <pc:docMk/>
          <pc:sldMk cId="3473509479" sldId="260"/>
        </pc:sldMkLst>
        <pc:spChg chg="add mod">
          <ac:chgData name="Miguel Rodríguez González" userId="2792350d-dea5-4e25-a9a4-b5cc10012505" providerId="ADAL" clId="{89B0E375-D2C9-42B0-A806-A07AFCF58A84}" dt="2023-07-24T17:21:01.144" v="3250"/>
          <ac:spMkLst>
            <pc:docMk/>
            <pc:sldMk cId="3473509479" sldId="260"/>
            <ac:spMk id="4" creationId="{E420A718-1246-D270-B523-BF2A64EE14E3}"/>
          </ac:spMkLst>
        </pc:spChg>
        <pc:spChg chg="del mod">
          <ac:chgData name="Miguel Rodríguez González" userId="2792350d-dea5-4e25-a9a4-b5cc10012505" providerId="ADAL" clId="{89B0E375-D2C9-42B0-A806-A07AFCF58A84}" dt="2023-07-24T17:21:00.859" v="3249" actId="478"/>
          <ac:spMkLst>
            <pc:docMk/>
            <pc:sldMk cId="3473509479" sldId="260"/>
            <ac:spMk id="15" creationId="{C94C7069-D032-4EEF-A47D-0D0E81632644}"/>
          </ac:spMkLst>
        </pc:spChg>
      </pc:sldChg>
      <pc:sldChg chg="modSp mod">
        <pc:chgData name="Miguel Rodríguez González" userId="2792350d-dea5-4e25-a9a4-b5cc10012505" providerId="ADAL" clId="{89B0E375-D2C9-42B0-A806-A07AFCF58A84}" dt="2023-07-24T19:22:05.484" v="3512" actId="14100"/>
        <pc:sldMkLst>
          <pc:docMk/>
          <pc:sldMk cId="3697144798" sldId="261"/>
        </pc:sldMkLst>
        <pc:grpChg chg="mod">
          <ac:chgData name="Miguel Rodríguez González" userId="2792350d-dea5-4e25-a9a4-b5cc10012505" providerId="ADAL" clId="{89B0E375-D2C9-42B0-A806-A07AFCF58A84}" dt="2023-07-24T16:55:45.991" v="3238" actId="408"/>
          <ac:grpSpMkLst>
            <pc:docMk/>
            <pc:sldMk cId="3697144798" sldId="261"/>
            <ac:grpSpMk id="22" creationId="{25E2E4F2-9416-702A-1585-B1448140F2D5}"/>
          </ac:grpSpMkLst>
        </pc:grpChg>
        <pc:grpChg chg="mod">
          <ac:chgData name="Miguel Rodríguez González" userId="2792350d-dea5-4e25-a9a4-b5cc10012505" providerId="ADAL" clId="{89B0E375-D2C9-42B0-A806-A07AFCF58A84}" dt="2023-07-24T16:55:45.991" v="3238" actId="408"/>
          <ac:grpSpMkLst>
            <pc:docMk/>
            <pc:sldMk cId="3697144798" sldId="261"/>
            <ac:grpSpMk id="31" creationId="{33D05DE8-C1AA-CDE6-69C7-8623AA2284D3}"/>
          </ac:grpSpMkLst>
        </pc:grpChg>
        <pc:grpChg chg="mod">
          <ac:chgData name="Miguel Rodríguez González" userId="2792350d-dea5-4e25-a9a4-b5cc10012505" providerId="ADAL" clId="{89B0E375-D2C9-42B0-A806-A07AFCF58A84}" dt="2023-07-24T19:21:55.974" v="3510" actId="1076"/>
          <ac:grpSpMkLst>
            <pc:docMk/>
            <pc:sldMk cId="3697144798" sldId="261"/>
            <ac:grpSpMk id="40" creationId="{BCBF7082-191B-A5AD-7FFE-081761749067}"/>
          </ac:grpSpMkLst>
        </pc:grpChg>
        <pc:grpChg chg="mod">
          <ac:chgData name="Miguel Rodríguez González" userId="2792350d-dea5-4e25-a9a4-b5cc10012505" providerId="ADAL" clId="{89B0E375-D2C9-42B0-A806-A07AFCF58A84}" dt="2023-07-24T19:22:05.484" v="3512" actId="14100"/>
          <ac:grpSpMkLst>
            <pc:docMk/>
            <pc:sldMk cId="3697144798" sldId="261"/>
            <ac:grpSpMk id="41" creationId="{AA06DBF6-E84C-A5AC-C63A-B48E5D0A57D0}"/>
          </ac:grpSpMkLst>
        </pc:grpChg>
        <pc:grpChg chg="mod">
          <ac:chgData name="Miguel Rodríguez González" userId="2792350d-dea5-4e25-a9a4-b5cc10012505" providerId="ADAL" clId="{89B0E375-D2C9-42B0-A806-A07AFCF58A84}" dt="2023-07-24T16:55:45.991" v="3238" actId="408"/>
          <ac:grpSpMkLst>
            <pc:docMk/>
            <pc:sldMk cId="3697144798" sldId="261"/>
            <ac:grpSpMk id="56" creationId="{52633355-C624-9652-4035-4C9006495273}"/>
          </ac:grpSpMkLst>
        </pc:grpChg>
        <pc:picChg chg="mod">
          <ac:chgData name="Miguel Rodríguez González" userId="2792350d-dea5-4e25-a9a4-b5cc10012505" providerId="ADAL" clId="{89B0E375-D2C9-42B0-A806-A07AFCF58A84}" dt="2023-07-24T16:55:37.019" v="3237" actId="408"/>
          <ac:picMkLst>
            <pc:docMk/>
            <pc:sldMk cId="3697144798" sldId="261"/>
            <ac:picMk id="9" creationId="{ABD20D84-4C00-5663-CF9A-50E3512AAA1B}"/>
          </ac:picMkLst>
        </pc:picChg>
        <pc:picChg chg="mod">
          <ac:chgData name="Miguel Rodríguez González" userId="2792350d-dea5-4e25-a9a4-b5cc10012505" providerId="ADAL" clId="{89B0E375-D2C9-42B0-A806-A07AFCF58A84}" dt="2023-07-24T16:55:14.533" v="3235" actId="1076"/>
          <ac:picMkLst>
            <pc:docMk/>
            <pc:sldMk cId="3697144798" sldId="261"/>
            <ac:picMk id="47" creationId="{0706DBF5-5E80-28F3-014C-B79F7E51BCBB}"/>
          </ac:picMkLst>
        </pc:picChg>
      </pc:sldChg>
      <pc:sldChg chg="modSp mod modNotesTx">
        <pc:chgData name="Miguel Rodríguez González" userId="2792350d-dea5-4e25-a9a4-b5cc10012505" providerId="ADAL" clId="{89B0E375-D2C9-42B0-A806-A07AFCF58A84}" dt="2023-07-24T15:57:51.670" v="3234" actId="113"/>
        <pc:sldMkLst>
          <pc:docMk/>
          <pc:sldMk cId="3060907499" sldId="262"/>
        </pc:sldMkLst>
        <pc:grpChg chg="mod">
          <ac:chgData name="Miguel Rodríguez González" userId="2792350d-dea5-4e25-a9a4-b5cc10012505" providerId="ADAL" clId="{89B0E375-D2C9-42B0-A806-A07AFCF58A84}" dt="2023-07-23T18:13:47.735" v="0" actId="14100"/>
          <ac:grpSpMkLst>
            <pc:docMk/>
            <pc:sldMk cId="3060907499" sldId="262"/>
            <ac:grpSpMk id="3" creationId="{388338EB-AFA1-B414-E6D8-A56CAB194A9A}"/>
          </ac:grpSpMkLst>
        </pc:grpChg>
        <pc:picChg chg="mod">
          <ac:chgData name="Miguel Rodríguez González" userId="2792350d-dea5-4e25-a9a4-b5cc10012505" providerId="ADAL" clId="{89B0E375-D2C9-42B0-A806-A07AFCF58A84}" dt="2023-07-23T18:14:00.759" v="3" actId="1076"/>
          <ac:picMkLst>
            <pc:docMk/>
            <pc:sldMk cId="3060907499" sldId="262"/>
            <ac:picMk id="15" creationId="{3FB17E57-DAFE-0AD8-A013-4AD667E24E70}"/>
          </ac:picMkLst>
        </pc:picChg>
      </pc:sldChg>
      <pc:sldChg chg="modSp mod modNotesTx">
        <pc:chgData name="Miguel Rodríguez González" userId="2792350d-dea5-4e25-a9a4-b5cc10012505" providerId="ADAL" clId="{89B0E375-D2C9-42B0-A806-A07AFCF58A84}" dt="2023-07-24T17:20:31.389" v="3247" actId="1076"/>
        <pc:sldMkLst>
          <pc:docMk/>
          <pc:sldMk cId="2982539751" sldId="263"/>
        </pc:sldMkLst>
        <pc:spChg chg="mod">
          <ac:chgData name="Miguel Rodríguez González" userId="2792350d-dea5-4e25-a9a4-b5cc10012505" providerId="ADAL" clId="{89B0E375-D2C9-42B0-A806-A07AFCF58A84}" dt="2023-07-24T17:20:31.389" v="3247" actId="1076"/>
          <ac:spMkLst>
            <pc:docMk/>
            <pc:sldMk cId="2982539751" sldId="263"/>
            <ac:spMk id="12" creationId="{0DC851BC-1B18-DC2E-75E7-74CEA9F575F7}"/>
          </ac:spMkLst>
        </pc:spChg>
      </pc:sldChg>
      <pc:sldChg chg="addSp delSp modSp mod modNotesTx">
        <pc:chgData name="Miguel Rodríguez González" userId="2792350d-dea5-4e25-a9a4-b5cc10012505" providerId="ADAL" clId="{89B0E375-D2C9-42B0-A806-A07AFCF58A84}" dt="2023-07-24T17:21:07.643" v="3252"/>
        <pc:sldMkLst>
          <pc:docMk/>
          <pc:sldMk cId="1912152941" sldId="265"/>
        </pc:sldMkLst>
        <pc:spChg chg="mod">
          <ac:chgData name="Miguel Rodríguez González" userId="2792350d-dea5-4e25-a9a4-b5cc10012505" providerId="ADAL" clId="{89B0E375-D2C9-42B0-A806-A07AFCF58A84}" dt="2023-07-23T19:56:08.567" v="1498" actId="113"/>
          <ac:spMkLst>
            <pc:docMk/>
            <pc:sldMk cId="1912152941" sldId="265"/>
            <ac:spMk id="6" creationId="{981279F7-F029-8668-E8F7-009CFA99136F}"/>
          </ac:spMkLst>
        </pc:spChg>
        <pc:spChg chg="add mod">
          <ac:chgData name="Miguel Rodríguez González" userId="2792350d-dea5-4e25-a9a4-b5cc10012505" providerId="ADAL" clId="{89B0E375-D2C9-42B0-A806-A07AFCF58A84}" dt="2023-07-24T17:21:07.643" v="3252"/>
          <ac:spMkLst>
            <pc:docMk/>
            <pc:sldMk cId="1912152941" sldId="265"/>
            <ac:spMk id="11" creationId="{09D39CD1-B7B8-F4C7-857D-EFE41734AA84}"/>
          </ac:spMkLst>
        </pc:spChg>
        <pc:spChg chg="del">
          <ac:chgData name="Miguel Rodríguez González" userId="2792350d-dea5-4e25-a9a4-b5cc10012505" providerId="ADAL" clId="{89B0E375-D2C9-42B0-A806-A07AFCF58A84}" dt="2023-07-24T17:21:07.284" v="3251" actId="478"/>
          <ac:spMkLst>
            <pc:docMk/>
            <pc:sldMk cId="1912152941" sldId="265"/>
            <ac:spMk id="15" creationId="{C94C7069-D032-4EEF-A47D-0D0E81632644}"/>
          </ac:spMkLst>
        </pc:spChg>
      </pc:sldChg>
      <pc:sldChg chg="addSp modSp mod modNotesTx">
        <pc:chgData name="Miguel Rodríguez González" userId="2792350d-dea5-4e25-a9a4-b5cc10012505" providerId="ADAL" clId="{89B0E375-D2C9-42B0-A806-A07AFCF58A84}" dt="2023-07-24T17:24:39.501" v="3491" actId="20577"/>
        <pc:sldMkLst>
          <pc:docMk/>
          <pc:sldMk cId="4059694754" sldId="266"/>
        </pc:sldMkLst>
        <pc:picChg chg="add mod">
          <ac:chgData name="Miguel Rodríguez González" userId="2792350d-dea5-4e25-a9a4-b5cc10012505" providerId="ADAL" clId="{89B0E375-D2C9-42B0-A806-A07AFCF58A84}" dt="2023-07-24T15:56:03.866" v="3233" actId="1076"/>
          <ac:picMkLst>
            <pc:docMk/>
            <pc:sldMk cId="4059694754" sldId="266"/>
            <ac:picMk id="13" creationId="{9C755A46-0988-9776-4447-8E272EB4CC1F}"/>
          </ac:picMkLst>
        </pc:picChg>
      </pc:sldChg>
      <pc:sldChg chg="modSp mod modNotesTx">
        <pc:chgData name="Miguel Rodríguez González" userId="2792350d-dea5-4e25-a9a4-b5cc10012505" providerId="ADAL" clId="{89B0E375-D2C9-42B0-A806-A07AFCF58A84}" dt="2023-07-23T20:03:19.704" v="1744" actId="20577"/>
        <pc:sldMkLst>
          <pc:docMk/>
          <pc:sldMk cId="2558236647" sldId="267"/>
        </pc:sldMkLst>
        <pc:spChg chg="mod">
          <ac:chgData name="Miguel Rodríguez González" userId="2792350d-dea5-4e25-a9a4-b5cc10012505" providerId="ADAL" clId="{89B0E375-D2C9-42B0-A806-A07AFCF58A84}" dt="2023-07-23T19:40:22.636" v="487" actId="20577"/>
          <ac:spMkLst>
            <pc:docMk/>
            <pc:sldMk cId="2558236647" sldId="267"/>
            <ac:spMk id="22" creationId="{672287E8-CEB9-457F-D022-D61A94F7D94C}"/>
          </ac:spMkLst>
        </pc:spChg>
      </pc:sldChg>
      <pc:sldChg chg="modSp mod modNotesTx">
        <pc:chgData name="Miguel Rodríguez González" userId="2792350d-dea5-4e25-a9a4-b5cc10012505" providerId="ADAL" clId="{89B0E375-D2C9-42B0-A806-A07AFCF58A84}" dt="2023-07-24T18:17:40.749" v="3504" actId="1076"/>
        <pc:sldMkLst>
          <pc:docMk/>
          <pc:sldMk cId="3905033794" sldId="272"/>
        </pc:sldMkLst>
        <pc:spChg chg="mod">
          <ac:chgData name="Miguel Rodríguez González" userId="2792350d-dea5-4e25-a9a4-b5cc10012505" providerId="ADAL" clId="{89B0E375-D2C9-42B0-A806-A07AFCF58A84}" dt="2023-07-24T18:17:21.316" v="3499" actId="1076"/>
          <ac:spMkLst>
            <pc:docMk/>
            <pc:sldMk cId="3905033794" sldId="272"/>
            <ac:spMk id="6" creationId="{4E3F8936-E8E9-AC83-73FB-BB23734DD193}"/>
          </ac:spMkLst>
        </pc:spChg>
        <pc:spChg chg="mod">
          <ac:chgData name="Miguel Rodríguez González" userId="2792350d-dea5-4e25-a9a4-b5cc10012505" providerId="ADAL" clId="{89B0E375-D2C9-42B0-A806-A07AFCF58A84}" dt="2023-07-24T18:17:40.749" v="3504" actId="1076"/>
          <ac:spMkLst>
            <pc:docMk/>
            <pc:sldMk cId="3905033794" sldId="272"/>
            <ac:spMk id="7" creationId="{866AE221-4178-0354-DFE2-148457F4CCC0}"/>
          </ac:spMkLst>
        </pc:spChg>
        <pc:picChg chg="mod">
          <ac:chgData name="Miguel Rodríguez González" userId="2792350d-dea5-4e25-a9a4-b5cc10012505" providerId="ADAL" clId="{89B0E375-D2C9-42B0-A806-A07AFCF58A84}" dt="2023-07-24T18:17:30.031" v="3502" actId="1076"/>
          <ac:picMkLst>
            <pc:docMk/>
            <pc:sldMk cId="3905033794" sldId="272"/>
            <ac:picMk id="13" creationId="{7D6E8EA1-3640-CF65-C787-9D59C6E08763}"/>
          </ac:picMkLst>
        </pc:picChg>
        <pc:picChg chg="mod">
          <ac:chgData name="Miguel Rodríguez González" userId="2792350d-dea5-4e25-a9a4-b5cc10012505" providerId="ADAL" clId="{89B0E375-D2C9-42B0-A806-A07AFCF58A84}" dt="2023-07-24T18:17:31.794" v="3503" actId="1076"/>
          <ac:picMkLst>
            <pc:docMk/>
            <pc:sldMk cId="3905033794" sldId="272"/>
            <ac:picMk id="15" creationId="{76916745-5326-33ED-031B-4733DCCC8113}"/>
          </ac:picMkLst>
        </pc:picChg>
        <pc:picChg chg="mod">
          <ac:chgData name="Miguel Rodríguez González" userId="2792350d-dea5-4e25-a9a4-b5cc10012505" providerId="ADAL" clId="{89B0E375-D2C9-42B0-A806-A07AFCF58A84}" dt="2023-07-24T18:17:24.923" v="3500" actId="1076"/>
          <ac:picMkLst>
            <pc:docMk/>
            <pc:sldMk cId="3905033794" sldId="272"/>
            <ac:picMk id="17" creationId="{A7100A47-291E-3964-0B39-0A0E6DF79B10}"/>
          </ac:picMkLst>
        </pc:picChg>
      </pc:sldChg>
      <pc:sldChg chg="delSp modSp mod">
        <pc:chgData name="Miguel Rodríguez González" userId="2792350d-dea5-4e25-a9a4-b5cc10012505" providerId="ADAL" clId="{89B0E375-D2C9-42B0-A806-A07AFCF58A84}" dt="2023-07-25T19:51:44.106" v="3835" actId="1076"/>
        <pc:sldMkLst>
          <pc:docMk/>
          <pc:sldMk cId="293966716" sldId="273"/>
        </pc:sldMkLst>
        <pc:spChg chg="del mod">
          <ac:chgData name="Miguel Rodríguez González" userId="2792350d-dea5-4e25-a9a4-b5cc10012505" providerId="ADAL" clId="{89B0E375-D2C9-42B0-A806-A07AFCF58A84}" dt="2023-07-24T15:38:19.337" v="3017" actId="478"/>
          <ac:spMkLst>
            <pc:docMk/>
            <pc:sldMk cId="293966716" sldId="273"/>
            <ac:spMk id="6" creationId="{9BF76721-0EB3-A04E-49B5-D2C1C62A112F}"/>
          </ac:spMkLst>
        </pc:spChg>
        <pc:spChg chg="mod">
          <ac:chgData name="Miguel Rodríguez González" userId="2792350d-dea5-4e25-a9a4-b5cc10012505" providerId="ADAL" clId="{89B0E375-D2C9-42B0-A806-A07AFCF58A84}" dt="2023-07-25T19:51:27.223" v="3831" actId="14100"/>
          <ac:spMkLst>
            <pc:docMk/>
            <pc:sldMk cId="293966716" sldId="273"/>
            <ac:spMk id="7" creationId="{8B9D53C9-DD25-3EB5-E61C-EC662B9E835C}"/>
          </ac:spMkLst>
        </pc:spChg>
        <pc:spChg chg="mod">
          <ac:chgData name="Miguel Rodríguez González" userId="2792350d-dea5-4e25-a9a4-b5cc10012505" providerId="ADAL" clId="{89B0E375-D2C9-42B0-A806-A07AFCF58A84}" dt="2023-07-25T19:51:44.106" v="3835" actId="1076"/>
          <ac:spMkLst>
            <pc:docMk/>
            <pc:sldMk cId="293966716" sldId="273"/>
            <ac:spMk id="8" creationId="{B5B9DF9A-D26F-312B-75B1-DCDEE38B55F4}"/>
          </ac:spMkLst>
        </pc:spChg>
      </pc:sldChg>
      <pc:sldChg chg="modNotesTx">
        <pc:chgData name="Miguel Rodríguez González" userId="2792350d-dea5-4e25-a9a4-b5cc10012505" providerId="ADAL" clId="{89B0E375-D2C9-42B0-A806-A07AFCF58A84}" dt="2023-07-23T19:25:43.233" v="410" actId="20577"/>
        <pc:sldMkLst>
          <pc:docMk/>
          <pc:sldMk cId="649045725" sldId="274"/>
        </pc:sldMkLst>
      </pc:sldChg>
      <pc:sldChg chg="modSp mod modNotesTx">
        <pc:chgData name="Miguel Rodríguez González" userId="2792350d-dea5-4e25-a9a4-b5cc10012505" providerId="ADAL" clId="{89B0E375-D2C9-42B0-A806-A07AFCF58A84}" dt="2023-07-23T20:22:30.383" v="1973" actId="313"/>
        <pc:sldMkLst>
          <pc:docMk/>
          <pc:sldMk cId="1184829649" sldId="277"/>
        </pc:sldMkLst>
        <pc:picChg chg="mod">
          <ac:chgData name="Miguel Rodríguez González" userId="2792350d-dea5-4e25-a9a4-b5cc10012505" providerId="ADAL" clId="{89B0E375-D2C9-42B0-A806-A07AFCF58A84}" dt="2023-07-23T20:18:49.350" v="1858" actId="1076"/>
          <ac:picMkLst>
            <pc:docMk/>
            <pc:sldMk cId="1184829649" sldId="277"/>
            <ac:picMk id="7" creationId="{BAB404FE-05CF-591C-A9A7-80A00D1EC298}"/>
          </ac:picMkLst>
        </pc:picChg>
      </pc:sldChg>
      <pc:sldChg chg="modNotesTx">
        <pc:chgData name="Miguel Rodríguez González" userId="2792350d-dea5-4e25-a9a4-b5cc10012505" providerId="ADAL" clId="{89B0E375-D2C9-42B0-A806-A07AFCF58A84}" dt="2023-07-23T20:23:08.638" v="2099" actId="20577"/>
        <pc:sldMkLst>
          <pc:docMk/>
          <pc:sldMk cId="1757482906" sldId="278"/>
        </pc:sldMkLst>
      </pc:sldChg>
      <pc:sldChg chg="modNotesTx">
        <pc:chgData name="Miguel Rodríguez González" userId="2792350d-dea5-4e25-a9a4-b5cc10012505" providerId="ADAL" clId="{89B0E375-D2C9-42B0-A806-A07AFCF58A84}" dt="2023-07-23T20:24:03.265" v="2347" actId="20577"/>
        <pc:sldMkLst>
          <pc:docMk/>
          <pc:sldMk cId="4217252787" sldId="279"/>
        </pc:sldMkLst>
      </pc:sldChg>
      <pc:sldChg chg="modNotesTx">
        <pc:chgData name="Miguel Rodríguez González" userId="2792350d-dea5-4e25-a9a4-b5cc10012505" providerId="ADAL" clId="{89B0E375-D2C9-42B0-A806-A07AFCF58A84}" dt="2023-07-23T20:26:30.517" v="2887" actId="5793"/>
        <pc:sldMkLst>
          <pc:docMk/>
          <pc:sldMk cId="3648474921" sldId="280"/>
        </pc:sldMkLst>
      </pc:sldChg>
      <pc:sldChg chg="addSp delSp modSp mod">
        <pc:chgData name="Miguel Rodríguez González" userId="2792350d-dea5-4e25-a9a4-b5cc10012505" providerId="ADAL" clId="{89B0E375-D2C9-42B0-A806-A07AFCF58A84}" dt="2023-07-26T18:46:01.216" v="3870" actId="1076"/>
        <pc:sldMkLst>
          <pc:docMk/>
          <pc:sldMk cId="3790365708" sldId="281"/>
        </pc:sldMkLst>
        <pc:spChg chg="del">
          <ac:chgData name="Miguel Rodríguez González" userId="2792350d-dea5-4e25-a9a4-b5cc10012505" providerId="ADAL" clId="{89B0E375-D2C9-42B0-A806-A07AFCF58A84}" dt="2023-07-26T18:45:05.496" v="3844" actId="478"/>
          <ac:spMkLst>
            <pc:docMk/>
            <pc:sldMk cId="3790365708" sldId="281"/>
            <ac:spMk id="4" creationId="{A3A5E4A5-7495-EBC8-E0D5-34B25CF90B7E}"/>
          </ac:spMkLst>
        </pc:spChg>
        <pc:spChg chg="add mod">
          <ac:chgData name="Miguel Rodríguez González" userId="2792350d-dea5-4e25-a9a4-b5cc10012505" providerId="ADAL" clId="{89B0E375-D2C9-42B0-A806-A07AFCF58A84}" dt="2023-07-26T18:46:01.216" v="3870" actId="1076"/>
          <ac:spMkLst>
            <pc:docMk/>
            <pc:sldMk cId="3790365708" sldId="281"/>
            <ac:spMk id="13" creationId="{4D9E13DB-DEDD-81F3-62C7-61631F654FD4}"/>
          </ac:spMkLst>
        </pc:spChg>
        <pc:spChg chg="del">
          <ac:chgData name="Miguel Rodríguez González" userId="2792350d-dea5-4e25-a9a4-b5cc10012505" providerId="ADAL" clId="{89B0E375-D2C9-42B0-A806-A07AFCF58A84}" dt="2023-07-26T18:45:08.515" v="3846" actId="478"/>
          <ac:spMkLst>
            <pc:docMk/>
            <pc:sldMk cId="3790365708" sldId="281"/>
            <ac:spMk id="21" creationId="{912E5F5E-6778-AFAE-55A9-C362832DB97D}"/>
          </ac:spMkLst>
        </pc:spChg>
        <pc:spChg chg="mod">
          <ac:chgData name="Miguel Rodríguez González" userId="2792350d-dea5-4e25-a9a4-b5cc10012505" providerId="ADAL" clId="{89B0E375-D2C9-42B0-A806-A07AFCF58A84}" dt="2023-07-26T18:45:34.872" v="3853" actId="1076"/>
          <ac:spMkLst>
            <pc:docMk/>
            <pc:sldMk cId="3790365708" sldId="281"/>
            <ac:spMk id="30" creationId="{E8F07446-8D57-E8EB-05D3-46766A9C1C9E}"/>
          </ac:spMkLst>
        </pc:spChg>
        <pc:spChg chg="mod">
          <ac:chgData name="Miguel Rodríguez González" userId="2792350d-dea5-4e25-a9a4-b5cc10012505" providerId="ADAL" clId="{89B0E375-D2C9-42B0-A806-A07AFCF58A84}" dt="2023-07-26T18:45:15.283" v="3848" actId="1076"/>
          <ac:spMkLst>
            <pc:docMk/>
            <pc:sldMk cId="3790365708" sldId="281"/>
            <ac:spMk id="38" creationId="{8417710F-D055-F149-EFB5-510944D6FD41}"/>
          </ac:spMkLst>
        </pc:spChg>
        <pc:spChg chg="del">
          <ac:chgData name="Miguel Rodríguez González" userId="2792350d-dea5-4e25-a9a4-b5cc10012505" providerId="ADAL" clId="{89B0E375-D2C9-42B0-A806-A07AFCF58A84}" dt="2023-07-24T16:55:52.297" v="3239" actId="478"/>
          <ac:spMkLst>
            <pc:docMk/>
            <pc:sldMk cId="3790365708" sldId="281"/>
            <ac:spMk id="39" creationId="{909326E1-F194-A586-47B5-5AB5B3BAD6C5}"/>
          </ac:spMkLst>
        </pc:spChg>
        <pc:grpChg chg="mod">
          <ac:chgData name="Miguel Rodríguez González" userId="2792350d-dea5-4e25-a9a4-b5cc10012505" providerId="ADAL" clId="{89B0E375-D2C9-42B0-A806-A07AFCF58A84}" dt="2023-07-26T18:45:27.867" v="3851" actId="1076"/>
          <ac:grpSpMkLst>
            <pc:docMk/>
            <pc:sldMk cId="3790365708" sldId="281"/>
            <ac:grpSpMk id="3" creationId="{E8993FB5-1F0A-C2AA-63BD-D573F9AB0C10}"/>
          </ac:grpSpMkLst>
        </pc:grpChg>
        <pc:graphicFrameChg chg="del">
          <ac:chgData name="Miguel Rodríguez González" userId="2792350d-dea5-4e25-a9a4-b5cc10012505" providerId="ADAL" clId="{89B0E375-D2C9-42B0-A806-A07AFCF58A84}" dt="2023-07-26T18:44:58.598" v="3843" actId="478"/>
          <ac:graphicFrameMkLst>
            <pc:docMk/>
            <pc:sldMk cId="3790365708" sldId="281"/>
            <ac:graphicFrameMk id="11" creationId="{53310489-3665-55E8-AFCB-FD18934D662F}"/>
          </ac:graphicFrameMkLst>
        </pc:graphicFrameChg>
        <pc:picChg chg="del">
          <ac:chgData name="Miguel Rodríguez González" userId="2792350d-dea5-4e25-a9a4-b5cc10012505" providerId="ADAL" clId="{89B0E375-D2C9-42B0-A806-A07AFCF58A84}" dt="2023-07-26T18:45:06.792" v="3845" actId="478"/>
          <ac:picMkLst>
            <pc:docMk/>
            <pc:sldMk cId="3790365708" sldId="281"/>
            <ac:picMk id="2" creationId="{E49E0AD1-8F8F-031E-17BD-3F81E433ABB8}"/>
          </ac:picMkLst>
        </pc:picChg>
        <pc:picChg chg="del">
          <ac:chgData name="Miguel Rodríguez González" userId="2792350d-dea5-4e25-a9a4-b5cc10012505" providerId="ADAL" clId="{89B0E375-D2C9-42B0-A806-A07AFCF58A84}" dt="2023-07-26T18:45:10.396" v="3847" actId="478"/>
          <ac:picMkLst>
            <pc:docMk/>
            <pc:sldMk cId="3790365708" sldId="281"/>
            <ac:picMk id="5" creationId="{9B4CF024-43CA-BAB6-29D6-DAA4D72E141D}"/>
          </ac:picMkLst>
        </pc:picChg>
        <pc:picChg chg="del mod">
          <ac:chgData name="Miguel Rodríguez González" userId="2792350d-dea5-4e25-a9a4-b5cc10012505" providerId="ADAL" clId="{89B0E375-D2C9-42B0-A806-A07AFCF58A84}" dt="2023-07-26T18:44:56.002" v="3842" actId="478"/>
          <ac:picMkLst>
            <pc:docMk/>
            <pc:sldMk cId="3790365708" sldId="281"/>
            <ac:picMk id="9" creationId="{ABD20D84-4C00-5663-CF9A-50E3512AAA1B}"/>
          </ac:picMkLst>
        </pc:picChg>
        <pc:picChg chg="add mod">
          <ac:chgData name="Miguel Rodríguez González" userId="2792350d-dea5-4e25-a9a4-b5cc10012505" providerId="ADAL" clId="{89B0E375-D2C9-42B0-A806-A07AFCF58A84}" dt="2023-07-26T18:45:20.016" v="3850" actId="1076"/>
          <ac:picMkLst>
            <pc:docMk/>
            <pc:sldMk cId="3790365708" sldId="281"/>
            <ac:picMk id="12" creationId="{D027BA93-5FB2-5A7E-37C8-DB543F907FD4}"/>
          </ac:picMkLst>
        </pc:picChg>
      </pc:sldChg>
      <pc:sldChg chg="modSp mod modNotesTx">
        <pc:chgData name="Miguel Rodríguez González" userId="2792350d-dea5-4e25-a9a4-b5cc10012505" providerId="ADAL" clId="{89B0E375-D2C9-42B0-A806-A07AFCF58A84}" dt="2023-07-25T19:52:22.562" v="3840" actId="313"/>
        <pc:sldMkLst>
          <pc:docMk/>
          <pc:sldMk cId="3249053797" sldId="282"/>
        </pc:sldMkLst>
        <pc:grpChg chg="mod">
          <ac:chgData name="Miguel Rodríguez González" userId="2792350d-dea5-4e25-a9a4-b5cc10012505" providerId="ADAL" clId="{89B0E375-D2C9-42B0-A806-A07AFCF58A84}" dt="2023-07-25T19:51:59.908" v="3836" actId="1076"/>
          <ac:grpSpMkLst>
            <pc:docMk/>
            <pc:sldMk cId="3249053797" sldId="282"/>
            <ac:grpSpMk id="56" creationId="{309C964E-E58D-5801-AA7C-9CE4FA53D21D}"/>
          </ac:grpSpMkLst>
        </pc:grpChg>
        <pc:picChg chg="mod">
          <ac:chgData name="Miguel Rodríguez González" userId="2792350d-dea5-4e25-a9a4-b5cc10012505" providerId="ADAL" clId="{89B0E375-D2C9-42B0-A806-A07AFCF58A84}" dt="2023-07-25T19:52:06.710" v="3839" actId="1076"/>
          <ac:picMkLst>
            <pc:docMk/>
            <pc:sldMk cId="3249053797" sldId="282"/>
            <ac:picMk id="52" creationId="{E70749D8-69ED-7834-8077-A555A25DBEE1}"/>
          </ac:picMkLst>
        </pc:picChg>
        <pc:cxnChg chg="mod">
          <ac:chgData name="Miguel Rodríguez González" userId="2792350d-dea5-4e25-a9a4-b5cc10012505" providerId="ADAL" clId="{89B0E375-D2C9-42B0-A806-A07AFCF58A84}" dt="2023-07-25T19:52:06.710" v="3839" actId="1076"/>
          <ac:cxnSpMkLst>
            <pc:docMk/>
            <pc:sldMk cId="3249053797" sldId="282"/>
            <ac:cxnSpMk id="65" creationId="{E19A2D43-FB72-06FB-E827-163786324D96}"/>
          </ac:cxnSpMkLst>
        </pc:cxnChg>
      </pc:sldChg>
      <pc:sldChg chg="new del">
        <pc:chgData name="Miguel Rodríguez González" userId="2792350d-dea5-4e25-a9a4-b5cc10012505" providerId="ADAL" clId="{89B0E375-D2C9-42B0-A806-A07AFCF58A84}" dt="2023-07-25T19:48:17.705" v="3606" actId="680"/>
        <pc:sldMkLst>
          <pc:docMk/>
          <pc:sldMk cId="699716171" sldId="283"/>
        </pc:sldMkLst>
      </pc:sldChg>
    </pc:docChg>
  </pc:docChgLst>
  <pc:docChgLst>
    <pc:chgData name="Miguel Rodríguez González" userId="S::uo263494@uniovi.es::2792350d-dea5-4e25-a9a4-b5cc10012505" providerId="AD" clId="Web-{45F5542A-D6DC-A2A4-6D54-DFE65EE3FBE1}"/>
    <pc:docChg chg="addSld">
      <pc:chgData name="Miguel Rodríguez González" userId="S::uo263494@uniovi.es::2792350d-dea5-4e25-a9a4-b5cc10012505" providerId="AD" clId="Web-{45F5542A-D6DC-A2A4-6D54-DFE65EE3FBE1}" dt="2023-07-20T16:34:37.455" v="0"/>
      <pc:docMkLst>
        <pc:docMk/>
      </pc:docMkLst>
      <pc:sldChg chg="new">
        <pc:chgData name="Miguel Rodríguez González" userId="S::uo263494@uniovi.es::2792350d-dea5-4e25-a9a4-b5cc10012505" providerId="AD" clId="Web-{45F5542A-D6DC-A2A4-6D54-DFE65EE3FBE1}" dt="2023-07-20T16:34:37.455" v="0"/>
        <pc:sldMkLst>
          <pc:docMk/>
          <pc:sldMk cId="3374543531" sldId="2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E3BF91-ED24-4C66-B6E6-7ABC50C51453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777DB-8474-4BB8-A3C7-89C16618E35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350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Buenos días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agradecer al tribunal su presentación y a todos los asistentes por su presencia hoy aquí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Este TFG llamado: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FoolMeOnce: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Blockchain aplicada a la verificación de promesas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fue propuesto de forma conjunta entre la Universidad de Oviedo y la empresa HP SCDS, dentro de su marco de colaboración.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9246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la interfaz web, denominada VOTUM, se fundamente en la Liberia React con html, css y </a:t>
            </a:r>
            <a:r>
              <a:rPr lang="es-ES" dirty="0" err="1"/>
              <a:t>javascript</a:t>
            </a:r>
            <a:r>
              <a:rPr lang="es-ES" dirty="0"/>
              <a:t>, para algunos estilos más complejos se ha utilizado Bootstrap</a:t>
            </a:r>
          </a:p>
          <a:p>
            <a:endParaRPr lang="es-ES" dirty="0"/>
          </a:p>
          <a:p>
            <a:r>
              <a:rPr lang="es-ES" dirty="0"/>
              <a:t>La interfaz web creada necesita conocer la dirección de despliegue del contrato y su ABI.</a:t>
            </a:r>
          </a:p>
          <a:p>
            <a:endParaRPr lang="es-ES" dirty="0"/>
          </a:p>
          <a:p>
            <a:r>
              <a:rPr lang="es-ES" dirty="0"/>
              <a:t>Gracias a estos a datos, se puede obtener el contrato desplegado, para permitir realizar las llamadas.</a:t>
            </a:r>
          </a:p>
          <a:p>
            <a:endParaRPr lang="es-ES" dirty="0"/>
          </a:p>
          <a:p>
            <a:r>
              <a:rPr lang="es-ES" dirty="0"/>
              <a:t>Para almacenar los datos, una parte se almacenará de manera general en IPFS, y otra en la Blockchain.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389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el momento que el usuario accede  a VOTUM, lo primero que ve el usuario es el HOME donde se diferencia los dos usuarios:</a:t>
            </a:r>
          </a:p>
          <a:p>
            <a:endParaRPr lang="es-ES" dirty="0"/>
          </a:p>
          <a:p>
            <a:r>
              <a:rPr lang="es-ES" dirty="0"/>
              <a:t>CIUDADANOS y POLITICOS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891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la parte de visualización de promesas electorales, una vez conectado, el ciudadano puede acceder a todas las promesas.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8380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Si se hace click en los identificadores de las promesas se puede acceder a la visualización de los datos.</a:t>
            </a:r>
          </a:p>
          <a:p>
            <a:r>
              <a:rPr lang="es-ES" dirty="0"/>
              <a:t>Además, se dispone diseño adaptado a móviles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112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crear las promesas, se requiere un registro del nombre del político y del partido, de esta manera, estos datos será </a:t>
            </a:r>
            <a:r>
              <a:rPr lang="es-ES" dirty="0" err="1"/>
              <a:t>utilzados</a:t>
            </a:r>
            <a:r>
              <a:rPr lang="es-ES" dirty="0"/>
              <a:t> en la creación de las promesa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786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Una vez registrado el político podrá crear las promesas que desea</a:t>
            </a:r>
          </a:p>
          <a:p>
            <a:r>
              <a:rPr lang="es-ES" dirty="0"/>
              <a:t>Con los siguientes datos</a:t>
            </a:r>
          </a:p>
          <a:p>
            <a:r>
              <a:rPr lang="es-ES" dirty="0"/>
              <a:t>Titulo, temas, nivel de </a:t>
            </a:r>
            <a:r>
              <a:rPr lang="es-ES" dirty="0" err="1"/>
              <a:t>obliegatoriedad</a:t>
            </a:r>
            <a:endParaRPr lang="es-ES" dirty="0"/>
          </a:p>
          <a:p>
            <a:r>
              <a:rPr lang="es-ES" dirty="0"/>
              <a:t>Podrá poner una descripción, esta descripción se puede escribir con el lenguaje </a:t>
            </a:r>
            <a:r>
              <a:rPr lang="es-ES" dirty="0" err="1"/>
              <a:t>Markdown</a:t>
            </a:r>
            <a:r>
              <a:rPr lang="es-ES" dirty="0"/>
              <a:t> lo que permite establecer unos estilos a la descripción</a:t>
            </a:r>
          </a:p>
          <a:p>
            <a:endParaRPr lang="es-ES" dirty="0"/>
          </a:p>
          <a:p>
            <a:r>
              <a:rPr lang="es-ES" dirty="0"/>
              <a:t>Y finalmente tenemos una tabla donde aparecen otras promesas en la plataforma con las que establecer una relación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1353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Durante el desarrollo de este Trabajo Fin de Grado se siguió la metodología ágil Scrum. En esta se da mucha importancia al seguimiento y retroalimentación entre los miembros del equipo, razón por la cual realizábamos reuniones periódicas durante los meses de desarrollo entre los tutores y yo.</a:t>
            </a:r>
          </a:p>
          <a:p>
            <a:r>
              <a:rPr lang="es-ES" dirty="0"/>
              <a:t>Dichas reuniones eran cada 2 semanas y con una duración aproximada de una hora.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8934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este mapa de historias se puede presenciar que los primeros 6 sprint han sido dedicados a la investigación de tecnologías y lenguajes para el desarrollo de este TFG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3854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los siguientes sprints se aprecia el desarrollo de la plataforma, con el prototipo backend y frontend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86188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Finalmente, se entró en el desarrollo de la </a:t>
            </a:r>
            <a:r>
              <a:rPr lang="es-ES" dirty="0" err="1"/>
              <a:t>Dao</a:t>
            </a:r>
            <a:r>
              <a:rPr lang="es-ES" dirty="0"/>
              <a:t>, teoría y práctica, se incorpora la función para aprobar promesas.</a:t>
            </a:r>
          </a:p>
          <a:p>
            <a:r>
              <a:rPr lang="es-ES" dirty="0"/>
              <a:t>También se realiza una unión de la DAO y ElectoralManager para aprobar una promesa.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4425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 primer lugar, comienzo con el planteamiento,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cada 4 años tenemos elecciones.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que los partidos políticos sean elegidos plantean un programa de propuestas donde declaran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una serie de acciones que llevarán a cabo si salen elegidos, estas propuestas son las </a:t>
            </a:r>
            <a:r>
              <a:rPr lang="es-ES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PROMESAS ELECTORALES</a:t>
            </a: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Estas promesas, durante el periodo de elecciones, son accesibles mediante los medios tradicionales: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radio,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televisión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periódicos.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También existe otra alternativa, que son las páginas web de los partidos políticos o las hemerotecas de los </a:t>
            </a:r>
            <a:r>
              <a:rPr lang="es-ES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periodicos</a:t>
            </a: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502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 respecto al presupuesto, en esta imagen se puede observar un resumen total de este. </a:t>
            </a:r>
          </a:p>
          <a:p>
            <a:r>
              <a:rPr lang="es-ES" dirty="0"/>
              <a:t>Para elaborarlo, se ha tenido en cuenta el coste de mano de obra y el coste de amortización tanto del software como del hardware. </a:t>
            </a:r>
          </a:p>
          <a:p>
            <a:r>
              <a:rPr lang="es-ES" dirty="0"/>
              <a:t>La suma de estos dos capítulos producen el presupuesto de ejecución material, a lo que hubo que aplicarle un 13% de los gastos generales y un 6% del beneficio industrial. </a:t>
            </a:r>
          </a:p>
          <a:p>
            <a:r>
              <a:rPr lang="es-ES" dirty="0"/>
              <a:t>Aplicando el IVA correspondiente el total asciende a 31525,83 EUUUROOOS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9073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COMENTARIO DE RAQUEL: en vez de poner tanto texto para cada problema, pon las palabras clave que permitan ver por donde va más o menos el problema. Luego ya lo describes tú a partir de esa idea básica que está escrita en la transparencia.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0916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Las 3 ampliaciones destacables son:</a:t>
            </a:r>
          </a:p>
          <a:p>
            <a:endParaRPr lang="es-ES" dirty="0"/>
          </a:p>
          <a:p>
            <a:pPr marL="228600" indent="-228600">
              <a:buAutoNum type="arabicPeriod"/>
            </a:pPr>
            <a:r>
              <a:rPr lang="es-ES" dirty="0"/>
              <a:t>Permitir que las formaciones políticas tengan representación de promesas, sin exigir un nombre.</a:t>
            </a:r>
          </a:p>
          <a:p>
            <a:pPr marL="228600" indent="-228600">
              <a:buAutoNum type="arabicPeriod"/>
            </a:pPr>
            <a:endParaRPr lang="es-ES" dirty="0"/>
          </a:p>
          <a:p>
            <a:pPr marL="228600" indent="-228600">
              <a:buAutoNum type="arabicPeriod"/>
            </a:pPr>
            <a:r>
              <a:rPr lang="es-ES" dirty="0"/>
              <a:t>Investigar Helia, como nuevo cliente de IPFS, que permite crear un NODO en la interfaz web, eliminando la necesidad de ejecutar un NODO de IPFS local.</a:t>
            </a:r>
          </a:p>
          <a:p>
            <a:pPr marL="228600" indent="-228600">
              <a:buAutoNum type="arabicPeriod"/>
            </a:pPr>
            <a:endParaRPr lang="es-ES" dirty="0"/>
          </a:p>
          <a:p>
            <a:pPr marL="228600" indent="-228600">
              <a:buAutoNum type="arabicPeriod"/>
            </a:pPr>
            <a:r>
              <a:rPr lang="es-ES" dirty="0"/>
              <a:t>Investigar DAO of-chain que permita la reducción en coste de los votos.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9948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agradecimientos, al final, y pueden no estar en la transparencia. Simplemente lo dices de palabra y listo.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7811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6842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Pero llegado el fin de las elecciones, esta información PUEDE dejar de estar accesible.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Además, estas páginas web donde se encuentra la información para el ciudadano.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información está Centralizada, los propietarios son únicos.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s-E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tanto, si los ciudadanos quieren verificar las propuestas, la información puede ser modificada ya sea por los propietarios o por un ataque informático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257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Dada la implicación que tienen las </a:t>
            </a:r>
            <a:r>
              <a:rPr lang="es-E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promesas electorales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Es necesario plantear un sistema que permita salvaguardar las promesas electorales de manera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inalterable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y que permita al ciudadano verificarlas.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8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para resolver este problema se propone la implementación de una Aplicación Descentralizada, donde gracias </a:t>
            </a:r>
            <a:r>
              <a:rPr lang="es-ES" sz="18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 la tecnología Blockchain y a los contratos inteligentes permite grabar todos los datos de las promesas de manera inalterable, accesible y trazable. 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9872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dirty="0"/>
              <a:t>Para implementar la Aplicación Descentralizada de forma que permita resolver el problema descrito, se plantean los siguientes objetivos: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9829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desarrollar la plataforma que cumpla los objetivos establecidos, se tiene: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el control de versiones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 y GitLab</a:t>
            </a:r>
          </a:p>
          <a:p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la parte backend, los cuales son los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Contratos inteligentes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 ha utilizado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 Remix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Framework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Hardhat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el lenguaje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Solidity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librería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OpenZeppelin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Para desplegar se ha utilizado el entorno simulado de Ethereum llamado 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Ganache</a:t>
            </a:r>
          </a:p>
          <a:p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al </a:t>
            </a:r>
            <a:r>
              <a:rPr lang="es-E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frontend</a:t>
            </a:r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basado en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la interacción entre frontend y backend se tiene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Ethers JS</a:t>
            </a:r>
          </a:p>
          <a:p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cuanto a base de datos se tiene la propia tecnología Blockchain e </a:t>
            </a:r>
            <a:r>
              <a:rPr lang="es-E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IPFS</a:t>
            </a:r>
            <a:r>
              <a:rPr lang="es-E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(servicio de almacenamiento descentralizado)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2966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Una visión global de la solución es la siguiente, por una parte, tendremos el backend, desplegado en la </a:t>
            </a:r>
            <a:r>
              <a:rPr lang="es-ES" dirty="0" err="1"/>
              <a:t>blockchain</a:t>
            </a:r>
            <a:r>
              <a:rPr lang="es-ES" dirty="0"/>
              <a:t> . Dando su dirección del contrato, Por otra parte, el frontend, que guardará una parte de los datos en IPFS de manera </a:t>
            </a:r>
            <a:r>
              <a:rPr lang="es-ES" dirty="0" err="1"/>
              <a:t>globar</a:t>
            </a:r>
            <a:r>
              <a:rPr lang="es-ES" dirty="0"/>
              <a:t> </a:t>
            </a:r>
            <a:r>
              <a:rPr lang="es-ES"/>
              <a:t>y luego en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181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Para el desarrollo del Backend se ha partido del estándar de Ethereum ERC-721 que permite la creación de tokens únicos y no gastables (consumibles), como se requiere que no se permita la transferencia de tokens, esta parte se ha eliminado de los contratos.</a:t>
            </a:r>
          </a:p>
          <a:p>
            <a:r>
              <a:rPr lang="es-ES" dirty="0"/>
              <a:t>Se ha quitado para evitar la especulación de estos  tokens.</a:t>
            </a:r>
          </a:p>
          <a:p>
            <a:r>
              <a:rPr lang="es-ES" dirty="0"/>
              <a:t>Gracias a este estándar tendremos de manera única promesas electorales,</a:t>
            </a:r>
          </a:p>
          <a:p>
            <a:r>
              <a:rPr lang="es-ES" dirty="0"/>
              <a:t> que se podrán gestionar y crear con las funciones que dispondrá a la red el contrato una vez desplegado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129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Por otra parte, se tiene la DAO, on-chain, formada por cuatro contratos</a:t>
            </a:r>
          </a:p>
          <a:p>
            <a:endParaRPr lang="es-ES" dirty="0"/>
          </a:p>
          <a:p>
            <a:r>
              <a:rPr lang="es-ES" dirty="0"/>
              <a:t>Gobierno: posee las funciones para proponer, votar, poner, en cola y ejecutar.</a:t>
            </a:r>
          </a:p>
          <a:p>
            <a:r>
              <a:rPr lang="es-ES" dirty="0"/>
              <a:t>Poder de voto: ofrece el poder de voto basándose en el ERC-20 </a:t>
            </a:r>
          </a:p>
          <a:p>
            <a:r>
              <a:rPr lang="es-ES" dirty="0"/>
              <a:t>Control de tiempo: Administra los contratos y quien puede proponer y ejecutar sobre la DAO.</a:t>
            </a:r>
          </a:p>
          <a:p>
            <a:endParaRPr lang="es-ES" dirty="0"/>
          </a:p>
          <a:p>
            <a:r>
              <a:rPr lang="es-ES" dirty="0"/>
              <a:t>En el contrato Electoral Manager se tendrá la función encarga de aprobar la promesa, será sobre la que se ejecutará la GOBERNANZA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9777DB-8474-4BB8-A3C7-89C16618E35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1537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26/07/2023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55.png"/><Relationship Id="rId1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52.jpg"/><Relationship Id="rId12" Type="http://schemas.openxmlformats.org/officeDocument/2006/relationships/image" Target="../media/image54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9.sv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53.png"/><Relationship Id="rId5" Type="http://schemas.openxmlformats.org/officeDocument/2006/relationships/image" Target="../media/image3.png"/><Relationship Id="rId15" Type="http://schemas.openxmlformats.org/officeDocument/2006/relationships/image" Target="../media/image38.png"/><Relationship Id="rId10" Type="http://schemas.openxmlformats.org/officeDocument/2006/relationships/image" Target="../media/image37.png"/><Relationship Id="rId19" Type="http://schemas.openxmlformats.org/officeDocument/2006/relationships/image" Target="../media/image31.png"/><Relationship Id="rId4" Type="http://schemas.openxmlformats.org/officeDocument/2006/relationships/image" Target="../media/image6.jpg"/><Relationship Id="rId9" Type="http://schemas.openxmlformats.org/officeDocument/2006/relationships/image" Target="../media/image30.sv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11.png"/><Relationship Id="rId5" Type="http://schemas.openxmlformats.org/officeDocument/2006/relationships/image" Target="../media/image3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6.jp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1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6.jpg"/><Relationship Id="rId9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6.jp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6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10" Type="http://schemas.openxmlformats.org/officeDocument/2006/relationships/image" Target="../media/image22.png"/><Relationship Id="rId4" Type="http://schemas.openxmlformats.org/officeDocument/2006/relationships/image" Target="../media/image6.jp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4.svg"/><Relationship Id="rId18" Type="http://schemas.openxmlformats.org/officeDocument/2006/relationships/image" Target="../media/image36.svg"/><Relationship Id="rId3" Type="http://schemas.openxmlformats.org/officeDocument/2006/relationships/image" Target="../media/image1.png"/><Relationship Id="rId21" Type="http://schemas.openxmlformats.org/officeDocument/2006/relationships/image" Target="../media/image39.sv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30.svg"/><Relationship Id="rId19" Type="http://schemas.openxmlformats.org/officeDocument/2006/relationships/image" Target="../media/image37.png"/><Relationship Id="rId4" Type="http://schemas.openxmlformats.org/officeDocument/2006/relationships/image" Target="../media/image6.jp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41.png"/><Relationship Id="rId4" Type="http://schemas.openxmlformats.org/officeDocument/2006/relationships/image" Target="../media/image6.jp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10" Type="http://schemas.openxmlformats.org/officeDocument/2006/relationships/image" Target="../media/image43.svg"/><Relationship Id="rId4" Type="http://schemas.openxmlformats.org/officeDocument/2006/relationships/image" Target="../media/image6.jpg"/><Relationship Id="rId9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1.svg"/><Relationship Id="rId3" Type="http://schemas.openxmlformats.org/officeDocument/2006/relationships/image" Target="../media/image29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svg"/><Relationship Id="rId11" Type="http://schemas.openxmlformats.org/officeDocument/2006/relationships/image" Target="../media/image33.pn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30.sv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pic>
        <p:nvPicPr>
          <p:cNvPr id="30" name="Imagen 29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F04A7CDE-6E2C-C9FA-CCF0-598C3E4CF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070" y="214248"/>
            <a:ext cx="2033268" cy="849362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7E83D259-8565-4449-5D9D-C438FF3BE2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2727" y="596823"/>
            <a:ext cx="3687070" cy="2772356"/>
          </a:xfrm>
          <a:prstGeom prst="rect">
            <a:avLst/>
          </a:prstGeom>
        </p:spPr>
      </p:pic>
      <p:pic>
        <p:nvPicPr>
          <p:cNvPr id="34" name="Imagen 33" descr="Imagen que contiene plato, dibujo, firmar, alimentos&#10;&#10;Descripción generada automáticamente">
            <a:extLst>
              <a:ext uri="{FF2B5EF4-FFF2-40B4-BE49-F238E27FC236}">
                <a16:creationId xmlns:a16="http://schemas.microsoft.com/office/drawing/2014/main" id="{6320E70C-CF7A-088E-7AE5-A2C6CC0BE6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214248"/>
            <a:ext cx="2024066" cy="762398"/>
          </a:xfrm>
          <a:prstGeom prst="rect">
            <a:avLst/>
          </a:prstGeom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BC78DC0A-6A9C-301A-A5B4-292BF1EE7CF9}"/>
              </a:ext>
            </a:extLst>
          </p:cNvPr>
          <p:cNvSpPr txBox="1">
            <a:spLocks/>
          </p:cNvSpPr>
          <p:nvPr/>
        </p:nvSpPr>
        <p:spPr>
          <a:xfrm>
            <a:off x="3070191" y="3330146"/>
            <a:ext cx="60516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FOOLMEONCE: BLOCKCHAIN APLICADA A VERIFICACIÓN DE PROMESAS ELECTORALES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031467A-9B72-EBDB-BD7C-717AF8F70853}"/>
              </a:ext>
            </a:extLst>
          </p:cNvPr>
          <p:cNvSpPr txBox="1"/>
          <p:nvPr/>
        </p:nvSpPr>
        <p:spPr>
          <a:xfrm>
            <a:off x="3070191" y="4298219"/>
            <a:ext cx="6130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CMU Serif Extra" panose="02000603000000000000" pitchFamily="2" charset="0"/>
                <a:cs typeface="Arial" panose="020B0604020202020204" pitchFamily="34" charset="0"/>
              </a:rPr>
              <a:t>TRABAJO FIN DE GRADO</a:t>
            </a:r>
            <a:endParaRPr lang="es-E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7F2C2AF-9E6D-1763-BD14-6A4CC77D8107}"/>
              </a:ext>
            </a:extLst>
          </p:cNvPr>
          <p:cNvSpPr txBox="1"/>
          <p:nvPr/>
        </p:nvSpPr>
        <p:spPr>
          <a:xfrm>
            <a:off x="3070191" y="4584081"/>
            <a:ext cx="6130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RODRÍGUEZ GONZÁLEZ, MIGUEL</a:t>
            </a:r>
            <a:endParaRPr lang="es-E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28BEAA8-E69B-5C0E-FC4F-9EFE40EAC925}"/>
              </a:ext>
            </a:extLst>
          </p:cNvPr>
          <p:cNvSpPr txBox="1"/>
          <p:nvPr/>
        </p:nvSpPr>
        <p:spPr>
          <a:xfrm>
            <a:off x="3030983" y="4959701"/>
            <a:ext cx="61300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 de julio de 2023</a:t>
            </a:r>
            <a:endParaRPr lang="es-E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1FF26A9-E94C-D72C-DE34-A5FD1BF8325C}"/>
              </a:ext>
            </a:extLst>
          </p:cNvPr>
          <p:cNvSpPr txBox="1"/>
          <p:nvPr/>
        </p:nvSpPr>
        <p:spPr>
          <a:xfrm>
            <a:off x="1066796" y="3949388"/>
            <a:ext cx="100584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GRADO EN INGENIERÍA INFORMÁTICA EN TECNOLOGÍAS DE LA INFORMACIÓN</a:t>
            </a:r>
            <a:endParaRPr lang="es-ES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543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4115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/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9E0AD1-8F8F-031E-17BD-3F81E433AB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A5E4A5-7495-EBC8-E0D5-34B25CF90B7E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DESCRIPCIÓN DE LA SOLUCIÓN V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B4CF024-43CA-BAB6-29D6-DAA4D72E1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912E5F5E-6778-AFAE-55A9-C362832DB97D}"/>
              </a:ext>
            </a:extLst>
          </p:cNvPr>
          <p:cNvSpPr txBox="1"/>
          <p:nvPr/>
        </p:nvSpPr>
        <p:spPr>
          <a:xfrm>
            <a:off x="145994" y="834346"/>
            <a:ext cx="119000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200" dirty="0">
                <a:latin typeface="Arial" panose="020B0604020202020204" pitchFamily="34" charset="0"/>
                <a:cs typeface="Arial" panose="020B0604020202020204" pitchFamily="34" charset="0"/>
              </a:rPr>
              <a:t>Interfaz Web - </a:t>
            </a:r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VOTUM</a:t>
            </a:r>
            <a:endParaRPr lang="es-ES" sz="2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C4D771A-B4DA-7C8E-843B-9B538FBDE940}"/>
              </a:ext>
            </a:extLst>
          </p:cNvPr>
          <p:cNvGrpSpPr/>
          <p:nvPr/>
        </p:nvGrpSpPr>
        <p:grpSpPr>
          <a:xfrm>
            <a:off x="2864590" y="1494623"/>
            <a:ext cx="1319130" cy="1528824"/>
            <a:chOff x="995423" y="3595209"/>
            <a:chExt cx="1319130" cy="1528824"/>
          </a:xfrm>
        </p:grpSpPr>
        <p:sp>
          <p:nvSpPr>
            <p:cNvPr id="6" name="Proceso alternativo 51">
              <a:extLst>
                <a:ext uri="{FF2B5EF4-FFF2-40B4-BE49-F238E27FC236}">
                  <a16:creationId xmlns:a16="http://schemas.microsoft.com/office/drawing/2014/main" id="{90C0B594-3B8B-3D62-16B5-D19E8A49C765}"/>
                </a:ext>
              </a:extLst>
            </p:cNvPr>
            <p:cNvSpPr/>
            <p:nvPr/>
          </p:nvSpPr>
          <p:spPr>
            <a:xfrm>
              <a:off x="995423" y="3595209"/>
              <a:ext cx="1319130" cy="1528824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Blockchain</a:t>
              </a:r>
            </a:p>
          </p:txBody>
        </p:sp>
        <p:pic>
          <p:nvPicPr>
            <p:cNvPr id="12" name="Imagen 11" descr="Icono&#10;&#10;Descripción generada automáticamente">
              <a:extLst>
                <a:ext uri="{FF2B5EF4-FFF2-40B4-BE49-F238E27FC236}">
                  <a16:creationId xmlns:a16="http://schemas.microsoft.com/office/drawing/2014/main" id="{55F9076E-D9BA-21CF-C958-7AFB2AD3B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884" y="3901137"/>
              <a:ext cx="940247" cy="861522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7D403E6-E73D-98E3-08F7-6840831569B5}"/>
              </a:ext>
            </a:extLst>
          </p:cNvPr>
          <p:cNvGrpSpPr/>
          <p:nvPr/>
        </p:nvGrpSpPr>
        <p:grpSpPr>
          <a:xfrm>
            <a:off x="418137" y="1471008"/>
            <a:ext cx="1319130" cy="1548800"/>
            <a:chOff x="8425678" y="1382982"/>
            <a:chExt cx="1367407" cy="1380041"/>
          </a:xfrm>
        </p:grpSpPr>
        <p:sp>
          <p:nvSpPr>
            <p:cNvPr id="16" name="Proceso alternativo 51">
              <a:extLst>
                <a:ext uri="{FF2B5EF4-FFF2-40B4-BE49-F238E27FC236}">
                  <a16:creationId xmlns:a16="http://schemas.microsoft.com/office/drawing/2014/main" id="{DE80635C-D5A3-9C27-41ED-6636C5632C02}"/>
                </a:ext>
              </a:extLst>
            </p:cNvPr>
            <p:cNvSpPr/>
            <p:nvPr/>
          </p:nvSpPr>
          <p:spPr>
            <a:xfrm>
              <a:off x="8425678" y="1400781"/>
              <a:ext cx="1367407" cy="1362242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Electoral Manager</a:t>
              </a:r>
              <a:endParaRPr lang="es-E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49D82874-E72B-5A57-65C3-490E5C2E0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67603" y="1382982"/>
              <a:ext cx="1227317" cy="1017715"/>
            </a:xfrm>
            <a:prstGeom prst="rect">
              <a:avLst/>
            </a:prstGeom>
          </p:spPr>
        </p:pic>
      </p:grpSp>
      <p:sp>
        <p:nvSpPr>
          <p:cNvPr id="20" name="Flecha: a la derecha 19">
            <a:extLst>
              <a:ext uri="{FF2B5EF4-FFF2-40B4-BE49-F238E27FC236}">
                <a16:creationId xmlns:a16="http://schemas.microsoft.com/office/drawing/2014/main" id="{62F8AFB0-EB09-3181-7B6E-CD4E50B7418F}"/>
              </a:ext>
            </a:extLst>
          </p:cNvPr>
          <p:cNvSpPr/>
          <p:nvPr/>
        </p:nvSpPr>
        <p:spPr>
          <a:xfrm>
            <a:off x="1821967" y="2189429"/>
            <a:ext cx="948220" cy="21703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Proceso alternativo 51">
            <a:extLst>
              <a:ext uri="{FF2B5EF4-FFF2-40B4-BE49-F238E27FC236}">
                <a16:creationId xmlns:a16="http://schemas.microsoft.com/office/drawing/2014/main" id="{B849078E-DA32-A220-3257-C4F66E3F498F}"/>
              </a:ext>
            </a:extLst>
          </p:cNvPr>
          <p:cNvSpPr/>
          <p:nvPr/>
        </p:nvSpPr>
        <p:spPr>
          <a:xfrm>
            <a:off x="2905956" y="3652236"/>
            <a:ext cx="1319130" cy="1528824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IPFS</a:t>
            </a:r>
          </a:p>
        </p:txBody>
      </p:sp>
      <p:pic>
        <p:nvPicPr>
          <p:cNvPr id="35" name="Imagen 34" descr="Imagen que contiene señal, cuarto&#10;&#10;Descripción generada automáticamente">
            <a:extLst>
              <a:ext uri="{FF2B5EF4-FFF2-40B4-BE49-F238E27FC236}">
                <a16:creationId xmlns:a16="http://schemas.microsoft.com/office/drawing/2014/main" id="{EC6420A9-3108-5AFE-511E-BF16D975F45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93" y="3811654"/>
            <a:ext cx="928456" cy="928456"/>
          </a:xfrm>
          <a:prstGeom prst="rect">
            <a:avLst/>
          </a:prstGeom>
        </p:spPr>
      </p:pic>
      <p:sp>
        <p:nvSpPr>
          <p:cNvPr id="38" name="Flecha: a la izquierda y derecha 37">
            <a:extLst>
              <a:ext uri="{FF2B5EF4-FFF2-40B4-BE49-F238E27FC236}">
                <a16:creationId xmlns:a16="http://schemas.microsoft.com/office/drawing/2014/main" id="{74A489B8-126D-DC00-4DD6-97C129BB2608}"/>
              </a:ext>
            </a:extLst>
          </p:cNvPr>
          <p:cNvSpPr/>
          <p:nvPr/>
        </p:nvSpPr>
        <p:spPr>
          <a:xfrm rot="871712">
            <a:off x="4259034" y="2722210"/>
            <a:ext cx="1837905" cy="197618"/>
          </a:xfrm>
          <a:prstGeom prst="left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" name="Imagen 40" descr="Un dibujo de una caja&#10;&#10;Descripción generada automáticamente con confianza baja">
            <a:extLst>
              <a:ext uri="{FF2B5EF4-FFF2-40B4-BE49-F238E27FC236}">
                <a16:creationId xmlns:a16="http://schemas.microsoft.com/office/drawing/2014/main" id="{4167B4CD-B489-B09B-E37D-8607ED5003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441" y="2141301"/>
            <a:ext cx="641620" cy="636318"/>
          </a:xfrm>
          <a:prstGeom prst="rect">
            <a:avLst/>
          </a:prstGeom>
        </p:spPr>
      </p:pic>
      <p:pic>
        <p:nvPicPr>
          <p:cNvPr id="43" name="Imagen 42" descr="Logotipo&#10;&#10;Descripción generada automáticamente">
            <a:extLst>
              <a:ext uri="{FF2B5EF4-FFF2-40B4-BE49-F238E27FC236}">
                <a16:creationId xmlns:a16="http://schemas.microsoft.com/office/drawing/2014/main" id="{CD4E1014-EDBB-17C1-D912-9D76ADB12E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643" y="2916226"/>
            <a:ext cx="572418" cy="572418"/>
          </a:xfrm>
          <a:prstGeom prst="rect">
            <a:avLst/>
          </a:prstGeom>
        </p:spPr>
      </p:pic>
      <p:pic>
        <p:nvPicPr>
          <p:cNvPr id="44" name="Picture 6">
            <a:extLst>
              <a:ext uri="{FF2B5EF4-FFF2-40B4-BE49-F238E27FC236}">
                <a16:creationId xmlns:a16="http://schemas.microsoft.com/office/drawing/2014/main" id="{4D91E80D-066C-C4C4-3C5C-EB4500460C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4"/>
          <a:stretch/>
        </p:blipFill>
        <p:spPr bwMode="auto">
          <a:xfrm>
            <a:off x="11162820" y="1372949"/>
            <a:ext cx="564028" cy="65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Imagen 45" descr="Icono&#10;&#10;Descripción generada automáticamente">
            <a:extLst>
              <a:ext uri="{FF2B5EF4-FFF2-40B4-BE49-F238E27FC236}">
                <a16:creationId xmlns:a16="http://schemas.microsoft.com/office/drawing/2014/main" id="{24A679D9-748D-5A7B-95C0-E28BA0955B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143" y="3522589"/>
            <a:ext cx="985736" cy="571727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355F69E0-DEAF-CAC3-AA6E-7CD9ADC01CC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854299" y="1991644"/>
            <a:ext cx="687097" cy="687097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309C964E-E58D-5801-AA7C-9CE4FA53D21D}"/>
              </a:ext>
            </a:extLst>
          </p:cNvPr>
          <p:cNvGrpSpPr/>
          <p:nvPr/>
        </p:nvGrpSpPr>
        <p:grpSpPr>
          <a:xfrm>
            <a:off x="5971881" y="1991644"/>
            <a:ext cx="2829562" cy="2670877"/>
            <a:chOff x="6113041" y="2087864"/>
            <a:chExt cx="1639209" cy="1979158"/>
          </a:xfrm>
        </p:grpSpPr>
        <p:pic>
          <p:nvPicPr>
            <p:cNvPr id="13" name="Imagen 12" descr="Una pantalla de un video juego&#10;&#10;Descripción generada automáticamente con confianza media">
              <a:extLst>
                <a:ext uri="{FF2B5EF4-FFF2-40B4-BE49-F238E27FC236}">
                  <a16:creationId xmlns:a16="http://schemas.microsoft.com/office/drawing/2014/main" id="{45B8B831-D094-7BA4-5C40-64F4D5051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041" y="2087864"/>
              <a:ext cx="1639209" cy="1979158"/>
            </a:xfrm>
            <a:prstGeom prst="rect">
              <a:avLst/>
            </a:prstGeom>
          </p:spPr>
        </p:pic>
        <p:pic>
          <p:nvPicPr>
            <p:cNvPr id="50" name="Imagen 49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0505DB97-A36A-91F2-D80D-8EEA497B9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47" b="15306"/>
            <a:stretch/>
          </p:blipFill>
          <p:spPr>
            <a:xfrm>
              <a:off x="6286854" y="2404001"/>
              <a:ext cx="1291585" cy="915053"/>
            </a:xfrm>
            <a:prstGeom prst="rect">
              <a:avLst/>
            </a:prstGeom>
          </p:spPr>
        </p:pic>
      </p:grpSp>
      <p:pic>
        <p:nvPicPr>
          <p:cNvPr id="52" name="Imagen 51" descr="Icono&#10;&#10;Descripción generada automáticamente">
            <a:extLst>
              <a:ext uri="{FF2B5EF4-FFF2-40B4-BE49-F238E27FC236}">
                <a16:creationId xmlns:a16="http://schemas.microsoft.com/office/drawing/2014/main" id="{E70749D8-69ED-7834-8077-A555A25DBEE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09324" y="2129764"/>
            <a:ext cx="581675" cy="526235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C0854871-C46E-9D62-EFB6-E0199AE4067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15" y="2762401"/>
            <a:ext cx="457200" cy="457200"/>
          </a:xfrm>
          <a:prstGeom prst="rect">
            <a:avLst/>
          </a:prstGeom>
        </p:spPr>
      </p:pic>
      <p:sp>
        <p:nvSpPr>
          <p:cNvPr id="59" name="Flecha: a la izquierda y derecha 58">
            <a:extLst>
              <a:ext uri="{FF2B5EF4-FFF2-40B4-BE49-F238E27FC236}">
                <a16:creationId xmlns:a16="http://schemas.microsoft.com/office/drawing/2014/main" id="{88A90CE4-6FDB-661C-09A0-017DE4AC0CEC}"/>
              </a:ext>
            </a:extLst>
          </p:cNvPr>
          <p:cNvSpPr/>
          <p:nvPr/>
        </p:nvSpPr>
        <p:spPr>
          <a:xfrm rot="20425276">
            <a:off x="4240393" y="3701999"/>
            <a:ext cx="1837905" cy="197618"/>
          </a:xfrm>
          <a:prstGeom prst="left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Rectángulo 62">
            <a:extLst>
              <a:ext uri="{FF2B5EF4-FFF2-40B4-BE49-F238E27FC236}">
                <a16:creationId xmlns:a16="http://schemas.microsoft.com/office/drawing/2014/main" id="{4460D48E-8FF3-F7CE-7DAB-B28F9829C0CB}"/>
              </a:ext>
            </a:extLst>
          </p:cNvPr>
          <p:cNvSpPr/>
          <p:nvPr/>
        </p:nvSpPr>
        <p:spPr>
          <a:xfrm>
            <a:off x="10934699" y="1234176"/>
            <a:ext cx="1035105" cy="2436048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E19A2D43-FB72-06FB-E827-163786324D96}"/>
              </a:ext>
            </a:extLst>
          </p:cNvPr>
          <p:cNvCxnSpPr>
            <a:cxnSpLocks/>
            <a:endCxn id="52" idx="1"/>
          </p:cNvCxnSpPr>
          <p:nvPr/>
        </p:nvCxnSpPr>
        <p:spPr>
          <a:xfrm flipH="1">
            <a:off x="9490999" y="2057037"/>
            <a:ext cx="1523409" cy="3358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6" name="CuadroTexto 65">
            <a:extLst>
              <a:ext uri="{FF2B5EF4-FFF2-40B4-BE49-F238E27FC236}">
                <a16:creationId xmlns:a16="http://schemas.microsoft.com/office/drawing/2014/main" id="{E87E89A9-F935-CD09-7C6D-7E7B7DCB026B}"/>
              </a:ext>
            </a:extLst>
          </p:cNvPr>
          <p:cNvSpPr txBox="1"/>
          <p:nvPr/>
        </p:nvSpPr>
        <p:spPr>
          <a:xfrm>
            <a:off x="10582992" y="3932192"/>
            <a:ext cx="1386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ABI</a:t>
            </a:r>
          </a:p>
          <a:p>
            <a:r>
              <a:rPr lang="es-ES" b="1" dirty="0"/>
              <a:t>Dir. Contrato</a:t>
            </a:r>
          </a:p>
        </p:txBody>
      </p: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E5770D8F-00A0-E00E-448A-91175F29ADE9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9646725" y="3903596"/>
            <a:ext cx="936267" cy="35176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053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4E7FA916-7959-604F-160D-2D9430030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2555522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B3BE3A-9012-6499-36CB-BDE2368BFD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7E7D74-FB7D-60E4-C772-0033E854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91CB70-F85E-6A1F-BD23-F75ECC559983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36A4DAE-1E45-972A-A193-20A7ED91E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7728" y="707487"/>
            <a:ext cx="6056542" cy="478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045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4E7FA916-7959-604F-160D-2D9430030630}"/>
              </a:ext>
            </a:extLst>
          </p:cNvPr>
          <p:cNvGraphicFramePr>
            <a:graphicFrameLocks noGrp="1"/>
          </p:cNvGraphicFramePr>
          <p:nvPr/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B3BE3A-9012-6499-36CB-BDE2368BFD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7E7D74-FB7D-60E4-C772-0033E854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91CB70-F85E-6A1F-BD23-F75ECC559983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AB404FE-05CF-591C-A9A7-80A00D1EC2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217" y="655565"/>
            <a:ext cx="6077564" cy="48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29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4E7FA916-7959-604F-160D-2D9430030630}"/>
              </a:ext>
            </a:extLst>
          </p:cNvPr>
          <p:cNvGraphicFramePr>
            <a:graphicFrameLocks noGrp="1"/>
          </p:cNvGraphicFramePr>
          <p:nvPr/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B3BE3A-9012-6499-36CB-BDE2368BFD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7E7D74-FB7D-60E4-C772-0033E854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91CB70-F85E-6A1F-BD23-F75ECC559983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170654F-7B5C-3E7B-38B3-03ABB2161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046" y="751421"/>
            <a:ext cx="6280932" cy="49979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FC36B03-196F-CC94-5BD7-7897D0617C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36"/>
          <a:stretch/>
        </p:blipFill>
        <p:spPr>
          <a:xfrm>
            <a:off x="8314783" y="727969"/>
            <a:ext cx="2289456" cy="496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8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4E7FA916-7959-604F-160D-2D9430030630}"/>
              </a:ext>
            </a:extLst>
          </p:cNvPr>
          <p:cNvGraphicFramePr>
            <a:graphicFrameLocks noGrp="1"/>
          </p:cNvGraphicFramePr>
          <p:nvPr/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B3BE3A-9012-6499-36CB-BDE2368BFD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7E7D74-FB7D-60E4-C772-0033E854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91CB70-F85E-6A1F-BD23-F75ECC559983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72FD7EC-F68C-50B7-D687-0381D8B7BA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7559" y="811769"/>
            <a:ext cx="6739161" cy="487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52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4E7FA916-7959-604F-160D-2D9430030630}"/>
              </a:ext>
            </a:extLst>
          </p:cNvPr>
          <p:cNvGraphicFramePr>
            <a:graphicFrameLocks noGrp="1"/>
          </p:cNvGraphicFramePr>
          <p:nvPr/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B3BE3A-9012-6499-36CB-BDE2368BFD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7E7D74-FB7D-60E4-C772-0033E854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91CB70-F85E-6A1F-BD23-F75ECC559983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3C21899-4FB3-CA2A-FA95-B7F85FEC5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8049" y="556157"/>
            <a:ext cx="7755902" cy="513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74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863803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9E0AD1-8F8F-031E-17BD-3F81E433AB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A5E4A5-7495-EBC8-E0D5-34B25CF90B7E}"/>
              </a:ext>
            </a:extLst>
          </p:cNvPr>
          <p:cNvSpPr txBox="1"/>
          <p:nvPr/>
        </p:nvSpPr>
        <p:spPr>
          <a:xfrm>
            <a:off x="1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DIAGRAMA DE GANTT y METODOLOGÍA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B4CF024-43CA-BAB6-29D6-DAA4D72E1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B4D998-1D87-1E5A-974C-222967C77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0" y="1190412"/>
            <a:ext cx="12002540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13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08000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9E0AD1-8F8F-031E-17BD-3F81E433AB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B4CF024-43CA-BAB6-29D6-DAA4D72E1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146B493-5489-1A08-CAE6-6AE0DACDF3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717" y="696142"/>
            <a:ext cx="9097866" cy="488947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379A685-F1AC-B79E-7DE6-80E01458895F}"/>
              </a:ext>
            </a:extLst>
          </p:cNvPr>
          <p:cNvSpPr txBox="1"/>
          <p:nvPr/>
        </p:nvSpPr>
        <p:spPr>
          <a:xfrm>
            <a:off x="1" y="153323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MAPA DE HISTORIAS I</a:t>
            </a:r>
          </a:p>
        </p:txBody>
      </p:sp>
    </p:spTree>
    <p:extLst>
      <p:ext uri="{BB962C8B-B14F-4D97-AF65-F5344CB8AC3E}">
        <p14:creationId xmlns:p14="http://schemas.microsoft.com/office/powerpoint/2010/main" val="1618202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/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9E0AD1-8F8F-031E-17BD-3F81E433AB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9B4CF024-43CA-BAB6-29D6-DAA4D72E1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C0D24DF-D0D9-BDD1-2EE2-5143C4C1A9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1717" y="668343"/>
            <a:ext cx="9352118" cy="477907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89FD0A4-B1BE-DE27-CBC6-F0E37D250072}"/>
              </a:ext>
            </a:extLst>
          </p:cNvPr>
          <p:cNvSpPr txBox="1"/>
          <p:nvPr/>
        </p:nvSpPr>
        <p:spPr>
          <a:xfrm>
            <a:off x="-13251" y="153323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MAPA DE HISTORIAS II</a:t>
            </a:r>
          </a:p>
        </p:txBody>
      </p:sp>
    </p:spTree>
    <p:extLst>
      <p:ext uri="{BB962C8B-B14F-4D97-AF65-F5344CB8AC3E}">
        <p14:creationId xmlns:p14="http://schemas.microsoft.com/office/powerpoint/2010/main" val="1887602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/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9E0AD1-8F8F-031E-17BD-3F81E433AB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A5E4A5-7495-EBC8-E0D5-34B25CF90B7E}"/>
              </a:ext>
            </a:extLst>
          </p:cNvPr>
          <p:cNvSpPr txBox="1"/>
          <p:nvPr/>
        </p:nvSpPr>
        <p:spPr>
          <a:xfrm>
            <a:off x="-13251" y="153323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MAPA DE HISTORIAS III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B4CF024-43CA-BAB6-29D6-DAA4D72E1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53BBFC7-871D-A8B2-9A89-E3A4B8125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675" y="994833"/>
            <a:ext cx="11019183" cy="46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7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5" y="2155709"/>
            <a:ext cx="9286044" cy="4702291"/>
          </a:xfrm>
          <a:prstGeom prst="rect">
            <a:avLst/>
          </a:prstGeom>
        </p:spPr>
      </p:pic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41E0D5C8-150D-1F27-68CD-96B3E74CC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AFA3623-4B45-D9D4-0A06-D1AEF64CE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59A1D1C-AC4C-0C75-A5EE-80190EDC1455}"/>
              </a:ext>
            </a:extLst>
          </p:cNvPr>
          <p:cNvSpPr txBox="1"/>
          <p:nvPr/>
        </p:nvSpPr>
        <p:spPr>
          <a:xfrm>
            <a:off x="211304" y="856214"/>
            <a:ext cx="118238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Periodo Electoral 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72B3AC25-FD50-5203-6DD0-4A769DBBC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34619" y="2673590"/>
            <a:ext cx="1776445" cy="177644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2EDA4B90-3FE9-E028-84E1-34D8A990CB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44081" y="2136213"/>
            <a:ext cx="2710835" cy="2917196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114F4159-BE82-7B62-51CD-311CAE53A8BB}"/>
              </a:ext>
            </a:extLst>
          </p:cNvPr>
          <p:cNvSpPr txBox="1"/>
          <p:nvPr/>
        </p:nvSpPr>
        <p:spPr>
          <a:xfrm>
            <a:off x="4744558" y="1485499"/>
            <a:ext cx="3010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Consulta de Promesas</a:t>
            </a:r>
          </a:p>
        </p:txBody>
      </p:sp>
      <p:pic>
        <p:nvPicPr>
          <p:cNvPr id="27" name="Gráfico 26">
            <a:extLst>
              <a:ext uri="{FF2B5EF4-FFF2-40B4-BE49-F238E27FC236}">
                <a16:creationId xmlns:a16="http://schemas.microsoft.com/office/drawing/2014/main" id="{93C3F60B-20E0-F5D1-BF9D-86A00DC2DC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886" y="1826308"/>
            <a:ext cx="1932377" cy="1932377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AA7BF6D1-515E-18C2-C033-5FE5D516A3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0647" y="3531446"/>
            <a:ext cx="1776445" cy="1776445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E0745BFE-4EC8-8B35-0EE5-0FC87AEC5E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262076" y="2184905"/>
            <a:ext cx="1115667" cy="1115667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37D4CBF9-5989-F069-6659-3EDE1AE29B5B}"/>
              </a:ext>
            </a:extLst>
          </p:cNvPr>
          <p:cNvSpPr txBox="1"/>
          <p:nvPr/>
        </p:nvSpPr>
        <p:spPr>
          <a:xfrm>
            <a:off x="800001" y="1553921"/>
            <a:ext cx="276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Medios Tradicionales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598BFAF-2BCC-EE57-860C-AF22CD79055A}"/>
              </a:ext>
            </a:extLst>
          </p:cNvPr>
          <p:cNvSpPr txBox="1"/>
          <p:nvPr/>
        </p:nvSpPr>
        <p:spPr>
          <a:xfrm>
            <a:off x="8739203" y="1712103"/>
            <a:ext cx="2767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Páginas Web</a:t>
            </a:r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5ADE1A58-E378-B878-B251-B4BF3E444856}"/>
              </a:ext>
            </a:extLst>
          </p:cNvPr>
          <p:cNvSpPr/>
          <p:nvPr/>
        </p:nvSpPr>
        <p:spPr>
          <a:xfrm rot="10800000">
            <a:off x="3911438" y="3279771"/>
            <a:ext cx="833120" cy="2287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9B9F9753-C7C5-2950-A1B7-38E7C12CDC8F}"/>
              </a:ext>
            </a:extLst>
          </p:cNvPr>
          <p:cNvSpPr/>
          <p:nvPr/>
        </p:nvSpPr>
        <p:spPr>
          <a:xfrm>
            <a:off x="8016018" y="3279771"/>
            <a:ext cx="833120" cy="2287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D5746515-6236-39D0-5BCE-DD49122285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60350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E420A718-1246-D270-B523-BF2A64EE14E3}"/>
              </a:ext>
            </a:extLst>
          </p:cNvPr>
          <p:cNvSpPr txBox="1"/>
          <p:nvPr/>
        </p:nvSpPr>
        <p:spPr>
          <a:xfrm>
            <a:off x="1" y="13426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PLANTEAMIENTO DEL TFG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473509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205481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6BB722D0-A7B6-5CB3-CB38-0DAE1754EAA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08FBA879-AE91-2F3D-52DF-3E542354FB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2311E59-E731-0055-89E7-9DA3F8DAEF48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Resumen del presupuesto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C52EF1A-BBED-020B-D7F0-314715F04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304" y="911459"/>
            <a:ext cx="7913671" cy="450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27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4E7FA916-7959-604F-160D-2D9430030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016731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B3BE3A-9012-6499-36CB-BDE2368BFD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7E7D74-FB7D-60E4-C772-0033E854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91CB70-F85E-6A1F-BD23-F75ECC559983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Problemas encontrados</a:t>
            </a:r>
          </a:p>
        </p:txBody>
      </p:sp>
      <p:sp>
        <p:nvSpPr>
          <p:cNvPr id="13" name="Rectángulo: esquina doblada 12">
            <a:extLst>
              <a:ext uri="{FF2B5EF4-FFF2-40B4-BE49-F238E27FC236}">
                <a16:creationId xmlns:a16="http://schemas.microsoft.com/office/drawing/2014/main" id="{E82D7A7C-9181-E813-7736-C4BED9CA1C75}"/>
              </a:ext>
            </a:extLst>
          </p:cNvPr>
          <p:cNvSpPr/>
          <p:nvPr/>
        </p:nvSpPr>
        <p:spPr>
          <a:xfrm>
            <a:off x="853112" y="1897161"/>
            <a:ext cx="2712463" cy="2463824"/>
          </a:xfrm>
          <a:prstGeom prst="foldedCorner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 Automatizadas</a:t>
            </a:r>
          </a:p>
          <a:p>
            <a:pPr algn="ctr"/>
            <a:endParaRPr lang="es-ES" b="1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Fallos en Ethers JS 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actualización de contratos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la ejecución de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Rectángulo: esquina doblada 13">
            <a:extLst>
              <a:ext uri="{FF2B5EF4-FFF2-40B4-BE49-F238E27FC236}">
                <a16:creationId xmlns:a16="http://schemas.microsoft.com/office/drawing/2014/main" id="{C4A88BE0-CDAA-F89E-EDD6-E20A2D9575D3}"/>
              </a:ext>
            </a:extLst>
          </p:cNvPr>
          <p:cNvSpPr/>
          <p:nvPr/>
        </p:nvSpPr>
        <p:spPr>
          <a:xfrm>
            <a:off x="4650778" y="1897161"/>
            <a:ext cx="2890442" cy="2444694"/>
          </a:xfrm>
          <a:prstGeom prst="foldedCorner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</a:p>
          <a:p>
            <a:pPr algn="just"/>
            <a:endParaRPr lang="es-ES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Fallo en la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instalación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es-ES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solucionó con el instalador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</a:t>
            </a:r>
          </a:p>
        </p:txBody>
      </p:sp>
      <p:sp>
        <p:nvSpPr>
          <p:cNvPr id="15" name="Rectángulo: esquina doblada 14">
            <a:extLst>
              <a:ext uri="{FF2B5EF4-FFF2-40B4-BE49-F238E27FC236}">
                <a16:creationId xmlns:a16="http://schemas.microsoft.com/office/drawing/2014/main" id="{5F74DF21-F509-1436-D30F-553880D8F427}"/>
              </a:ext>
            </a:extLst>
          </p:cNvPr>
          <p:cNvSpPr/>
          <p:nvPr/>
        </p:nvSpPr>
        <p:spPr>
          <a:xfrm>
            <a:off x="8626423" y="1897161"/>
            <a:ext cx="2890442" cy="2444694"/>
          </a:xfrm>
          <a:prstGeom prst="foldedCorner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b="1" dirty="0">
                <a:solidFill>
                  <a:srgbClr val="404040"/>
                </a:solidFill>
                <a:latin typeface="Arial" panose="020B0604020202020204" pitchFamily="34" charset="0"/>
                <a:ea typeface="CMU Serif Extra" panose="02000603000000000000" pitchFamily="2" charset="0"/>
                <a:cs typeface="Arial" panose="020B0604020202020204" pitchFamily="34" charset="0"/>
              </a:rPr>
              <a:t>IPFS</a:t>
            </a:r>
            <a:endParaRPr lang="es-ES" sz="1100" b="1" dirty="0">
              <a:solidFill>
                <a:srgbClr val="404040"/>
              </a:solidFill>
              <a:latin typeface="Arial" panose="020B0604020202020204" pitchFamily="34" charset="0"/>
              <a:ea typeface="CMU Serif Extra" panose="02000603000000000000" pitchFamily="2" charset="0"/>
              <a:cs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ea typeface="CMU Serif Extra" panose="02000603000000000000" pitchFamily="2" charset="0"/>
                <a:cs typeface="Arial" panose="020B0604020202020204" pitchFamily="34" charset="0"/>
              </a:rPr>
              <a:t>Se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ea typeface="CMU Serif Extra" panose="02000603000000000000" pitchFamily="2" charset="0"/>
                <a:cs typeface="Arial" panose="020B0604020202020204" pitchFamily="34" charset="0"/>
              </a:rPr>
              <a:t>necesita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ea typeface="CMU Serif Extra" panose="02000603000000000000" pitchFamily="2" charset="0"/>
                <a:cs typeface="Arial" panose="020B0604020202020204" pitchFamily="34" charset="0"/>
              </a:rPr>
              <a:t> un nodo de IPFS conectado.</a:t>
            </a:r>
          </a:p>
          <a:p>
            <a:pPr algn="just"/>
            <a:endParaRPr lang="es-ES" dirty="0">
              <a:solidFill>
                <a:srgbClr val="404040"/>
              </a:solidFill>
              <a:latin typeface="Arial" panose="020B0604020202020204" pitchFamily="34" charset="0"/>
              <a:ea typeface="CMU Serif Extra" panose="02000603000000000000" pitchFamily="2" charset="0"/>
              <a:cs typeface="Arial" panose="020B0604020202020204" pitchFamily="34" charset="0"/>
            </a:endParaRPr>
          </a:p>
          <a:p>
            <a:pPr algn="just"/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ea typeface="CMU Serif Extra" panose="02000603000000000000" pitchFamily="2" charset="0"/>
                <a:cs typeface="Arial" panose="020B0604020202020204" pitchFamily="34" charset="0"/>
              </a:rPr>
              <a:t>Uso de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ea typeface="CMU Serif Extra" panose="02000603000000000000" pitchFamily="2" charset="0"/>
                <a:cs typeface="Arial" panose="020B0604020202020204" pitchFamily="34" charset="0"/>
              </a:rPr>
              <a:t>HELIA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ea typeface="CMU Serif Extra" panose="02000603000000000000" pitchFamily="2" charset="0"/>
                <a:cs typeface="Arial" panose="020B0604020202020204" pitchFamily="34" charset="0"/>
              </a:rPr>
              <a:t>, nuevo cliente para IPFS.</a:t>
            </a:r>
          </a:p>
        </p:txBody>
      </p:sp>
    </p:spTree>
    <p:extLst>
      <p:ext uri="{BB962C8B-B14F-4D97-AF65-F5344CB8AC3E}">
        <p14:creationId xmlns:p14="http://schemas.microsoft.com/office/powerpoint/2010/main" val="479525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4E7FA916-7959-604F-160D-2D9430030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185609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B3BE3A-9012-6499-36CB-BDE2368BFD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7E7D74-FB7D-60E4-C772-0033E854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91CB70-F85E-6A1F-BD23-F75ECC559983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Ampliaciones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E3F8936-E8E9-AC83-73FB-BB23734DD193}"/>
              </a:ext>
            </a:extLst>
          </p:cNvPr>
          <p:cNvSpPr txBox="1">
            <a:spLocks/>
          </p:cNvSpPr>
          <p:nvPr/>
        </p:nvSpPr>
        <p:spPr>
          <a:xfrm>
            <a:off x="2274727" y="2596492"/>
            <a:ext cx="81248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Establecer diferencia entre un político y una formación política.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6AE221-4178-0354-DFE2-148457F4CCC0}"/>
              </a:ext>
            </a:extLst>
          </p:cNvPr>
          <p:cNvSpPr txBox="1"/>
          <p:nvPr/>
        </p:nvSpPr>
        <p:spPr>
          <a:xfrm>
            <a:off x="2274727" y="1259577"/>
            <a:ext cx="6115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Investigación de Helia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Nuevo cliente IPFS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D5DF09-10E6-5ACF-CFB1-1E8D9B706A3C}"/>
              </a:ext>
            </a:extLst>
          </p:cNvPr>
          <p:cNvSpPr txBox="1"/>
          <p:nvPr/>
        </p:nvSpPr>
        <p:spPr>
          <a:xfrm>
            <a:off x="2274727" y="3546774"/>
            <a:ext cx="862181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 una Organización Autónoma Descentralizada (DAO) 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Off-chain (Fuera de la Blockchain)</a:t>
            </a:r>
          </a:p>
        </p:txBody>
      </p:sp>
      <p:pic>
        <p:nvPicPr>
          <p:cNvPr id="13" name="Imagen 12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7D6E8EA1-3640-CF65-C787-9D59C6E087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5" t="16373" r="19034" b="18578"/>
          <a:stretch/>
        </p:blipFill>
        <p:spPr>
          <a:xfrm>
            <a:off x="1382267" y="3449280"/>
            <a:ext cx="783857" cy="892034"/>
          </a:xfrm>
          <a:prstGeom prst="rect">
            <a:avLst/>
          </a:prstGeom>
        </p:spPr>
      </p:pic>
      <p:pic>
        <p:nvPicPr>
          <p:cNvPr id="15" name="Imagen 14" descr="Logotipo, Icono&#10;&#10;Descripción generada automáticamente">
            <a:extLst>
              <a:ext uri="{FF2B5EF4-FFF2-40B4-BE49-F238E27FC236}">
                <a16:creationId xmlns:a16="http://schemas.microsoft.com/office/drawing/2014/main" id="{76916745-5326-33ED-031B-4733DCCC81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464" y="1205623"/>
            <a:ext cx="859462" cy="859462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A7100A47-291E-3964-0B39-0A0E6DF79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11717" y="2298861"/>
            <a:ext cx="924958" cy="99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33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4E7FA916-7959-604F-160D-2D9430030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697786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B3BE3A-9012-6499-36CB-BDE2368BFD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7E7D74-FB7D-60E4-C772-0033E854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91CB70-F85E-6A1F-BD23-F75ECC559983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7" name="Rectángulo: esquina doblada 6">
            <a:extLst>
              <a:ext uri="{FF2B5EF4-FFF2-40B4-BE49-F238E27FC236}">
                <a16:creationId xmlns:a16="http://schemas.microsoft.com/office/drawing/2014/main" id="{8B9D53C9-DD25-3EB5-E61C-EC662B9E835C}"/>
              </a:ext>
            </a:extLst>
          </p:cNvPr>
          <p:cNvSpPr/>
          <p:nvPr/>
        </p:nvSpPr>
        <p:spPr>
          <a:xfrm>
            <a:off x="995424" y="1674108"/>
            <a:ext cx="4571364" cy="3078762"/>
          </a:xfrm>
          <a:prstGeom prst="foldedCorner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VOTUM</a:t>
            </a:r>
          </a:p>
          <a:p>
            <a:pPr algn="just"/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Logro de objetivos para salvaguardar las promesas de manera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inalterable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accesible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por todos.</a:t>
            </a:r>
          </a:p>
          <a:p>
            <a:pPr algn="just"/>
            <a:endParaRPr lang="es-ES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Aumentar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Credibilidad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Políticos</a:t>
            </a:r>
          </a:p>
          <a:p>
            <a:pPr algn="just"/>
            <a:endParaRPr lang="es-ES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Mejorar la Información 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Ciudadanos</a:t>
            </a:r>
          </a:p>
        </p:txBody>
      </p:sp>
      <p:sp>
        <p:nvSpPr>
          <p:cNvPr id="8" name="Rectángulo: esquina doblada 7">
            <a:extLst>
              <a:ext uri="{FF2B5EF4-FFF2-40B4-BE49-F238E27FC236}">
                <a16:creationId xmlns:a16="http://schemas.microsoft.com/office/drawing/2014/main" id="{B5B9DF9A-D26F-312B-75B1-DCDEE38B55F4}"/>
              </a:ext>
            </a:extLst>
          </p:cNvPr>
          <p:cNvSpPr/>
          <p:nvPr/>
        </p:nvSpPr>
        <p:spPr>
          <a:xfrm>
            <a:off x="6625214" y="1674108"/>
            <a:ext cx="4571364" cy="3078762"/>
          </a:xfrm>
          <a:prstGeom prst="foldedCorner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DAO</a:t>
            </a:r>
          </a:p>
          <a:p>
            <a:pPr algn="just"/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Logro de objetivos para </a:t>
            </a: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verificación</a:t>
            </a: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propuestas </a:t>
            </a:r>
          </a:p>
          <a:p>
            <a:pPr algn="just"/>
            <a:endParaRPr lang="es-ES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Reglas transparentes </a:t>
            </a:r>
          </a:p>
          <a:p>
            <a:pPr algn="just"/>
            <a:endParaRPr lang="es-ES" dirty="0">
              <a:solidFill>
                <a:srgbClr val="40404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Cualquier usuario puede participar</a:t>
            </a:r>
          </a:p>
        </p:txBody>
      </p:sp>
    </p:spTree>
    <p:extLst>
      <p:ext uri="{BB962C8B-B14F-4D97-AF65-F5344CB8AC3E}">
        <p14:creationId xmlns:p14="http://schemas.microsoft.com/office/powerpoint/2010/main" val="293966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2" name="Tabla 11">
            <a:extLst>
              <a:ext uri="{FF2B5EF4-FFF2-40B4-BE49-F238E27FC236}">
                <a16:creationId xmlns:a16="http://schemas.microsoft.com/office/drawing/2014/main" id="{4E7FA916-7959-604F-160D-2D94300306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3648604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2B3BE3A-9012-6499-36CB-BDE2368BFDE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017E7D74-FB7D-60E4-C772-0033E8546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E891CB70-F85E-6A1F-BD23-F75ECC559983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Demostración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87BEE00-B9EC-C6BE-9256-934A2B39B9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52464" y="1572715"/>
            <a:ext cx="3687070" cy="277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8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5" y="2155709"/>
            <a:ext cx="9286044" cy="4702291"/>
          </a:xfrm>
          <a:prstGeom prst="rect">
            <a:avLst/>
          </a:prstGeom>
        </p:spPr>
      </p:pic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41E0D5C8-150D-1F27-68CD-96B3E74CC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AFA3623-4B45-D9D4-0A06-D1AEF64CE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94C7069-D032-4EEF-A47D-0D0E81632644}"/>
              </a:ext>
            </a:extLst>
          </p:cNvPr>
          <p:cNvSpPr txBox="1"/>
          <p:nvPr/>
        </p:nvSpPr>
        <p:spPr>
          <a:xfrm>
            <a:off x="1" y="13426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PLANTEAMIENTO DEL TFG</a:t>
            </a:r>
            <a:endParaRPr lang="es-ES" sz="2400" dirty="0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3BAA44B1-092F-F011-1441-8F093E56CB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366" y="2000751"/>
            <a:ext cx="2710835" cy="2917196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DC851BC-1B18-DC2E-75E7-74CEA9F575F7}"/>
              </a:ext>
            </a:extLst>
          </p:cNvPr>
          <p:cNvSpPr txBox="1"/>
          <p:nvPr/>
        </p:nvSpPr>
        <p:spPr>
          <a:xfrm>
            <a:off x="102423" y="872575"/>
            <a:ext cx="119000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Fuera del Periodo Electoral 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E8CC6396-4A7C-6428-EE02-56E3ABF577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1432" y="2509636"/>
            <a:ext cx="1776445" cy="177644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6174388F-9982-E9F7-F663-A3C0A888BAB1}"/>
              </a:ext>
            </a:extLst>
          </p:cNvPr>
          <p:cNvSpPr txBox="1"/>
          <p:nvPr/>
        </p:nvSpPr>
        <p:spPr>
          <a:xfrm>
            <a:off x="5181200" y="4436548"/>
            <a:ext cx="1742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HEMEROTECAS</a:t>
            </a: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39B2399D-8899-8326-2C75-D5584C65A67A}"/>
              </a:ext>
            </a:extLst>
          </p:cNvPr>
          <p:cNvSpPr/>
          <p:nvPr/>
        </p:nvSpPr>
        <p:spPr>
          <a:xfrm>
            <a:off x="3731181" y="3191660"/>
            <a:ext cx="833120" cy="2287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6C3E5A74-DEAA-3E1A-A99F-F530A1639178}"/>
              </a:ext>
            </a:extLst>
          </p:cNvPr>
          <p:cNvSpPr/>
          <p:nvPr/>
        </p:nvSpPr>
        <p:spPr>
          <a:xfrm>
            <a:off x="7395008" y="3203299"/>
            <a:ext cx="833120" cy="22873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7231A11-0CDE-E0CC-C528-74AD9F4227DA}"/>
              </a:ext>
            </a:extLst>
          </p:cNvPr>
          <p:cNvSpPr txBox="1"/>
          <p:nvPr/>
        </p:nvSpPr>
        <p:spPr>
          <a:xfrm>
            <a:off x="8544715" y="2331102"/>
            <a:ext cx="3330696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Webs </a:t>
            </a:r>
            <a:r>
              <a:rPr lang="es-ES" sz="2400" b="1" dirty="0"/>
              <a:t>Centralizadas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Fuentes </a:t>
            </a:r>
            <a:r>
              <a:rPr lang="es-ES" sz="2400" b="1" dirty="0"/>
              <a:t>Alterables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Propietarios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/>
              <a:t>Ataque informático</a:t>
            </a:r>
          </a:p>
          <a:p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16CF3E2-5575-7A8A-DFA4-5B2826CCC576}"/>
              </a:ext>
            </a:extLst>
          </p:cNvPr>
          <p:cNvSpPr txBox="1"/>
          <p:nvPr/>
        </p:nvSpPr>
        <p:spPr>
          <a:xfrm>
            <a:off x="552925" y="1566809"/>
            <a:ext cx="3086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Consulta de Promesas</a:t>
            </a:r>
          </a:p>
        </p:txBody>
      </p:sp>
      <p:graphicFrame>
        <p:nvGraphicFramePr>
          <p:cNvPr id="6" name="Tabla 11">
            <a:extLst>
              <a:ext uri="{FF2B5EF4-FFF2-40B4-BE49-F238E27FC236}">
                <a16:creationId xmlns:a16="http://schemas.microsoft.com/office/drawing/2014/main" id="{AD1A3CE2-3FF1-E832-7F26-A63758926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260350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539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5" y="2155709"/>
            <a:ext cx="9286044" cy="4702291"/>
          </a:xfrm>
          <a:prstGeom prst="rect">
            <a:avLst/>
          </a:prstGeom>
        </p:spPr>
      </p:pic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41E0D5C8-150D-1F27-68CD-96B3E74CC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AFA3623-4B45-D9D4-0A06-D1AEF64CE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39B2399D-8899-8326-2C75-D5584C65A67A}"/>
              </a:ext>
            </a:extLst>
          </p:cNvPr>
          <p:cNvSpPr/>
          <p:nvPr/>
        </p:nvSpPr>
        <p:spPr>
          <a:xfrm>
            <a:off x="3595477" y="3226591"/>
            <a:ext cx="725554" cy="20240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81279F7-F029-8668-E8F7-009CFA99136F}"/>
              </a:ext>
            </a:extLst>
          </p:cNvPr>
          <p:cNvSpPr txBox="1"/>
          <p:nvPr/>
        </p:nvSpPr>
        <p:spPr>
          <a:xfrm>
            <a:off x="145995" y="1380757"/>
            <a:ext cx="38870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Consulta de Promesas</a:t>
            </a: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245403AD-E6B3-6485-3352-0C7AF37B3C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373" y="2097560"/>
            <a:ext cx="2978369" cy="222953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7A7BE41-E4DE-4284-465B-C2E342FB9565}"/>
              </a:ext>
            </a:extLst>
          </p:cNvPr>
          <p:cNvSpPr txBox="1"/>
          <p:nvPr/>
        </p:nvSpPr>
        <p:spPr>
          <a:xfrm>
            <a:off x="4207869" y="1375698"/>
            <a:ext cx="76373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/>
              <a:t>Aplicación Descentralizada</a:t>
            </a:r>
          </a:p>
        </p:txBody>
      </p:sp>
      <p:sp>
        <p:nvSpPr>
          <p:cNvPr id="20" name="Flecha: a la izquierda y derecha 19">
            <a:extLst>
              <a:ext uri="{FF2B5EF4-FFF2-40B4-BE49-F238E27FC236}">
                <a16:creationId xmlns:a16="http://schemas.microsoft.com/office/drawing/2014/main" id="{977E9090-6BF2-ABFB-7FDA-B3FBC91C10A1}"/>
              </a:ext>
            </a:extLst>
          </p:cNvPr>
          <p:cNvSpPr/>
          <p:nvPr/>
        </p:nvSpPr>
        <p:spPr>
          <a:xfrm>
            <a:off x="5997901" y="3192651"/>
            <a:ext cx="923278" cy="197061"/>
          </a:xfrm>
          <a:prstGeom prst="left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5DDF45F8-F07C-DB0E-8D38-83C6B8B3F05A}"/>
              </a:ext>
            </a:extLst>
          </p:cNvPr>
          <p:cNvSpPr txBox="1"/>
          <p:nvPr/>
        </p:nvSpPr>
        <p:spPr>
          <a:xfrm>
            <a:off x="4464152" y="1938658"/>
            <a:ext cx="17808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/>
              <a:t>Interfaz Web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123C7EFB-CF3D-78A0-E40E-DE63BBF04AEB}"/>
              </a:ext>
            </a:extLst>
          </p:cNvPr>
          <p:cNvSpPr txBox="1"/>
          <p:nvPr/>
        </p:nvSpPr>
        <p:spPr>
          <a:xfrm>
            <a:off x="6887417" y="1938658"/>
            <a:ext cx="4717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/>
              <a:t>Lógica de Negocio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0E2C58F-FE40-1F85-5178-0FC5F4B2E4A4}"/>
              </a:ext>
            </a:extLst>
          </p:cNvPr>
          <p:cNvGrpSpPr/>
          <p:nvPr/>
        </p:nvGrpSpPr>
        <p:grpSpPr>
          <a:xfrm flipH="1">
            <a:off x="7238919" y="2523481"/>
            <a:ext cx="2194025" cy="1980935"/>
            <a:chOff x="8548460" y="2599573"/>
            <a:chExt cx="3107734" cy="2638601"/>
          </a:xfrm>
        </p:grpSpPr>
        <p:pic>
          <p:nvPicPr>
            <p:cNvPr id="24" name="Imagen 23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E4F7BD48-3768-3686-886C-78A8755F1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8460" y="3689770"/>
              <a:ext cx="1548404" cy="1548404"/>
            </a:xfrm>
            <a:prstGeom prst="rect">
              <a:avLst/>
            </a:prstGeom>
          </p:spPr>
        </p:pic>
        <p:pic>
          <p:nvPicPr>
            <p:cNvPr id="26" name="Imagen 25" descr="Forma&#10;&#10;Descripción generada automáticamente con confianza baja">
              <a:extLst>
                <a:ext uri="{FF2B5EF4-FFF2-40B4-BE49-F238E27FC236}">
                  <a16:creationId xmlns:a16="http://schemas.microsoft.com/office/drawing/2014/main" id="{9C8141DD-4E00-3803-6F66-03ED3A42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6497" y="2599573"/>
              <a:ext cx="2049697" cy="2049697"/>
            </a:xfrm>
            <a:prstGeom prst="rect">
              <a:avLst/>
            </a:prstGeom>
          </p:spPr>
        </p:pic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3968C22-F216-279E-DF96-5EDFF3D40FF8}"/>
              </a:ext>
            </a:extLst>
          </p:cNvPr>
          <p:cNvSpPr txBox="1"/>
          <p:nvPr/>
        </p:nvSpPr>
        <p:spPr>
          <a:xfrm>
            <a:off x="9588471" y="3487452"/>
            <a:ext cx="2049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Contrato Inteligente</a:t>
            </a:r>
          </a:p>
        </p:txBody>
      </p:sp>
      <p:sp>
        <p:nvSpPr>
          <p:cNvPr id="30" name="Flecha: doblada 29">
            <a:extLst>
              <a:ext uri="{FF2B5EF4-FFF2-40B4-BE49-F238E27FC236}">
                <a16:creationId xmlns:a16="http://schemas.microsoft.com/office/drawing/2014/main" id="{3EE60F42-41D4-0590-CE8C-48AC09D4653B}"/>
              </a:ext>
            </a:extLst>
          </p:cNvPr>
          <p:cNvSpPr/>
          <p:nvPr/>
        </p:nvSpPr>
        <p:spPr>
          <a:xfrm flipH="1" flipV="1">
            <a:off x="8685982" y="2921937"/>
            <a:ext cx="1299471" cy="226813"/>
          </a:xfrm>
          <a:prstGeom prst="bentArrow">
            <a:avLst>
              <a:gd name="adj1" fmla="val 22942"/>
              <a:gd name="adj2" fmla="val 32828"/>
              <a:gd name="adj3" fmla="val 50000"/>
              <a:gd name="adj4" fmla="val 43750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4BC0E05-3041-4CCA-C427-5F258D01E091}"/>
              </a:ext>
            </a:extLst>
          </p:cNvPr>
          <p:cNvSpPr txBox="1"/>
          <p:nvPr/>
        </p:nvSpPr>
        <p:spPr>
          <a:xfrm>
            <a:off x="9108530" y="2485872"/>
            <a:ext cx="161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Red Blockchain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CE7D93A-8FBC-BBE2-4FD8-D2FBA2B995B6}"/>
              </a:ext>
            </a:extLst>
          </p:cNvPr>
          <p:cNvCxnSpPr>
            <a:cxnSpLocks/>
          </p:cNvCxnSpPr>
          <p:nvPr/>
        </p:nvCxnSpPr>
        <p:spPr>
          <a:xfrm>
            <a:off x="6887418" y="2212041"/>
            <a:ext cx="1378722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954F882-EED8-3BC4-76D8-1F78FFF29346}"/>
              </a:ext>
            </a:extLst>
          </p:cNvPr>
          <p:cNvCxnSpPr>
            <a:cxnSpLocks/>
          </p:cNvCxnSpPr>
          <p:nvPr/>
        </p:nvCxnSpPr>
        <p:spPr>
          <a:xfrm>
            <a:off x="6887418" y="2208568"/>
            <a:ext cx="0" cy="77482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E8ACF3AD-FABD-4656-310F-C5D1C16189BC}"/>
              </a:ext>
            </a:extLst>
          </p:cNvPr>
          <p:cNvCxnSpPr>
            <a:cxnSpLocks/>
          </p:cNvCxnSpPr>
          <p:nvPr/>
        </p:nvCxnSpPr>
        <p:spPr>
          <a:xfrm>
            <a:off x="11889606" y="2249719"/>
            <a:ext cx="7168" cy="96261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Flecha: doblada 40">
            <a:extLst>
              <a:ext uri="{FF2B5EF4-FFF2-40B4-BE49-F238E27FC236}">
                <a16:creationId xmlns:a16="http://schemas.microsoft.com/office/drawing/2014/main" id="{EC217446-21CB-0614-7A71-9EB879DE22D2}"/>
              </a:ext>
            </a:extLst>
          </p:cNvPr>
          <p:cNvSpPr/>
          <p:nvPr/>
        </p:nvSpPr>
        <p:spPr>
          <a:xfrm flipH="1" flipV="1">
            <a:off x="9590441" y="3852372"/>
            <a:ext cx="1022878" cy="251992"/>
          </a:xfrm>
          <a:prstGeom prst="bentArrow">
            <a:avLst>
              <a:gd name="adj1" fmla="val 20243"/>
              <a:gd name="adj2" fmla="val 25682"/>
              <a:gd name="adj3" fmla="val 22830"/>
              <a:gd name="adj4" fmla="val 2563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FF8FBBD-F0EC-7342-F809-BBDF4F1108EF}"/>
              </a:ext>
            </a:extLst>
          </p:cNvPr>
          <p:cNvCxnSpPr>
            <a:cxnSpLocks/>
          </p:cNvCxnSpPr>
          <p:nvPr/>
        </p:nvCxnSpPr>
        <p:spPr>
          <a:xfrm>
            <a:off x="10206915" y="2249719"/>
            <a:ext cx="1677553" cy="9982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Rectángulo 51">
            <a:extLst>
              <a:ext uri="{FF2B5EF4-FFF2-40B4-BE49-F238E27FC236}">
                <a16:creationId xmlns:a16="http://schemas.microsoft.com/office/drawing/2014/main" id="{BE28ECF3-2E0A-F2A0-A4B7-F138E5EC593C}"/>
              </a:ext>
            </a:extLst>
          </p:cNvPr>
          <p:cNvSpPr/>
          <p:nvPr/>
        </p:nvSpPr>
        <p:spPr>
          <a:xfrm>
            <a:off x="4361741" y="1888798"/>
            <a:ext cx="7637369" cy="2728666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" name="Tabla 11">
            <a:extLst>
              <a:ext uri="{FF2B5EF4-FFF2-40B4-BE49-F238E27FC236}">
                <a16:creationId xmlns:a16="http://schemas.microsoft.com/office/drawing/2014/main" id="{06AD7726-2EAC-66CC-AF90-920B7545A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797978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grpSp>
        <p:nvGrpSpPr>
          <p:cNvPr id="7" name="Grupo 6">
            <a:extLst>
              <a:ext uri="{FF2B5EF4-FFF2-40B4-BE49-F238E27FC236}">
                <a16:creationId xmlns:a16="http://schemas.microsoft.com/office/drawing/2014/main" id="{BC05D467-9620-0492-7DF5-87EBB62D2D17}"/>
              </a:ext>
            </a:extLst>
          </p:cNvPr>
          <p:cNvGrpSpPr/>
          <p:nvPr/>
        </p:nvGrpSpPr>
        <p:grpSpPr>
          <a:xfrm>
            <a:off x="4423338" y="2570023"/>
            <a:ext cx="1554208" cy="1509355"/>
            <a:chOff x="6113041" y="2087864"/>
            <a:chExt cx="1639209" cy="1979158"/>
          </a:xfrm>
        </p:grpSpPr>
        <p:pic>
          <p:nvPicPr>
            <p:cNvPr id="10" name="Imagen 9" descr="Una pantalla de un video juego&#10;&#10;Descripción generada automáticamente con confianza media">
              <a:extLst>
                <a:ext uri="{FF2B5EF4-FFF2-40B4-BE49-F238E27FC236}">
                  <a16:creationId xmlns:a16="http://schemas.microsoft.com/office/drawing/2014/main" id="{7DE3FC79-4C48-0B01-D676-9BDD834EE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041" y="2087864"/>
              <a:ext cx="1639209" cy="1979158"/>
            </a:xfrm>
            <a:prstGeom prst="rect">
              <a:avLst/>
            </a:prstGeom>
          </p:spPr>
        </p:pic>
        <p:pic>
          <p:nvPicPr>
            <p:cNvPr id="12" name="Imagen 11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C9394608-6595-2C3C-D2D7-F5FDCDB29D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47" b="15306"/>
            <a:stretch/>
          </p:blipFill>
          <p:spPr>
            <a:xfrm>
              <a:off x="6286854" y="2404001"/>
              <a:ext cx="1291585" cy="915053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D39CD1-B7B8-F4C7-857D-EFE41734AA84}"/>
              </a:ext>
            </a:extLst>
          </p:cNvPr>
          <p:cNvSpPr txBox="1"/>
          <p:nvPr/>
        </p:nvSpPr>
        <p:spPr>
          <a:xfrm>
            <a:off x="1" y="134263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PLANTEAMIENTO DEL TFG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912152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353144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4DE2E244-7EFD-901D-602D-A45C26282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C4250A-06CD-C275-A402-77FD01A64DDB}"/>
              </a:ext>
            </a:extLst>
          </p:cNvPr>
          <p:cNvSpPr txBox="1"/>
          <p:nvPr/>
        </p:nvSpPr>
        <p:spPr>
          <a:xfrm>
            <a:off x="1" y="107059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OBJETIVOS DEL TRABAJO FIN DE GRADO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6C8F607-C743-AC77-64A8-02D6CEFAEC89}"/>
              </a:ext>
            </a:extLst>
          </p:cNvPr>
          <p:cNvSpPr txBox="1">
            <a:spLocks/>
          </p:cNvSpPr>
          <p:nvPr/>
        </p:nvSpPr>
        <p:spPr>
          <a:xfrm>
            <a:off x="2972421" y="1485782"/>
            <a:ext cx="81248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Grabación de promesas electorales en la Blockchain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Inalterables, accesibles y trazables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09C44C-972C-C1FA-9FB9-44A91168B6B0}"/>
              </a:ext>
            </a:extLst>
          </p:cNvPr>
          <p:cNvSpPr txBox="1"/>
          <p:nvPr/>
        </p:nvSpPr>
        <p:spPr>
          <a:xfrm>
            <a:off x="2972421" y="3056911"/>
            <a:ext cx="6115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Desarrollo de una interfaz web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Creación y Visualización de promesas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D6F623B-A205-2DD5-8DE5-38358F70E7F5}"/>
              </a:ext>
            </a:extLst>
          </p:cNvPr>
          <p:cNvSpPr txBox="1"/>
          <p:nvPr/>
        </p:nvSpPr>
        <p:spPr>
          <a:xfrm>
            <a:off x="2972421" y="4321373"/>
            <a:ext cx="862181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Implementación de una Organización Autónoma Descentralizada (DAO) </a:t>
            </a:r>
          </a:p>
          <a:p>
            <a:pPr marL="285750" indent="-285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Verificación de las promesas</a:t>
            </a:r>
          </a:p>
        </p:txBody>
      </p:sp>
      <p:pic>
        <p:nvPicPr>
          <p:cNvPr id="15" name="Imagen 14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3FB17E57-DAFE-0AD8-A013-4AD667E24E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87" y="1235068"/>
            <a:ext cx="1227140" cy="1199354"/>
          </a:xfrm>
          <a:prstGeom prst="rect">
            <a:avLst/>
          </a:prstGeom>
        </p:spPr>
      </p:pic>
      <p:pic>
        <p:nvPicPr>
          <p:cNvPr id="19" name="Imagen 18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A0228EF2-C14B-14DC-33DE-8D15A8FF43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55" t="13668" r="20861" b="13563"/>
          <a:stretch/>
        </p:blipFill>
        <p:spPr>
          <a:xfrm>
            <a:off x="1399404" y="3895552"/>
            <a:ext cx="1294915" cy="1605696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47C37C0-44FC-0A77-E9C4-3CFBF9C788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388338EB-AFA1-B414-E6D8-A56CAB194A9A}"/>
              </a:ext>
            </a:extLst>
          </p:cNvPr>
          <p:cNvGrpSpPr/>
          <p:nvPr/>
        </p:nvGrpSpPr>
        <p:grpSpPr>
          <a:xfrm>
            <a:off x="1162976" y="2468935"/>
            <a:ext cx="1637162" cy="1659835"/>
            <a:chOff x="6113041" y="2087864"/>
            <a:chExt cx="1639209" cy="1979158"/>
          </a:xfrm>
        </p:grpSpPr>
        <p:pic>
          <p:nvPicPr>
            <p:cNvPr id="6" name="Imagen 5" descr="Una pantalla de un video juego&#10;&#10;Descripción generada automáticamente con confianza media">
              <a:extLst>
                <a:ext uri="{FF2B5EF4-FFF2-40B4-BE49-F238E27FC236}">
                  <a16:creationId xmlns:a16="http://schemas.microsoft.com/office/drawing/2014/main" id="{0C99F2E0-97E9-84B0-EC93-96555AB924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041" y="2087864"/>
              <a:ext cx="1639209" cy="1979158"/>
            </a:xfrm>
            <a:prstGeom prst="rect">
              <a:avLst/>
            </a:prstGeom>
          </p:spPr>
        </p:pic>
        <p:pic>
          <p:nvPicPr>
            <p:cNvPr id="8" name="Imagen 7" descr="Dibujo de una persona&#10;&#10;Descripción generada automáticamente con confianza media">
              <a:extLst>
                <a:ext uri="{FF2B5EF4-FFF2-40B4-BE49-F238E27FC236}">
                  <a16:creationId xmlns:a16="http://schemas.microsoft.com/office/drawing/2014/main" id="{B67B9531-E6FF-98A8-B344-62EEA7B50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47" b="15306"/>
            <a:stretch/>
          </p:blipFill>
          <p:spPr>
            <a:xfrm>
              <a:off x="6286854" y="2404001"/>
              <a:ext cx="1291585" cy="915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090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232509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9E0AD1-8F8F-031E-17BD-3F81E433AB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A5E4A5-7495-EBC8-E0D5-34B25CF90B7E}"/>
              </a:ext>
            </a:extLst>
          </p:cNvPr>
          <p:cNvSpPr txBox="1"/>
          <p:nvPr/>
        </p:nvSpPr>
        <p:spPr>
          <a:xfrm>
            <a:off x="0" y="161804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DESCRIPCIÓN DE LA SOLUCIÓN I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1E1EF4CA-95AC-3F20-AE08-7AA7377E99B2}"/>
              </a:ext>
            </a:extLst>
          </p:cNvPr>
          <p:cNvGrpSpPr/>
          <p:nvPr/>
        </p:nvGrpSpPr>
        <p:grpSpPr>
          <a:xfrm>
            <a:off x="596019" y="1272488"/>
            <a:ext cx="1479053" cy="1592634"/>
            <a:chOff x="995423" y="1415760"/>
            <a:chExt cx="1648540" cy="1256420"/>
          </a:xfrm>
        </p:grpSpPr>
        <p:sp>
          <p:nvSpPr>
            <p:cNvPr id="5" name="Proceso alternativo 49">
              <a:extLst>
                <a:ext uri="{FF2B5EF4-FFF2-40B4-BE49-F238E27FC236}">
                  <a16:creationId xmlns:a16="http://schemas.microsoft.com/office/drawing/2014/main" id="{50DD698E-A073-F1EA-DEB4-33234141DC0C}"/>
                </a:ext>
              </a:extLst>
            </p:cNvPr>
            <p:cNvSpPr/>
            <p:nvPr/>
          </p:nvSpPr>
          <p:spPr>
            <a:xfrm>
              <a:off x="995423" y="1415760"/>
              <a:ext cx="1648540" cy="1256420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de versiones</a:t>
              </a:r>
            </a:p>
          </p:txBody>
        </p:sp>
        <p:pic>
          <p:nvPicPr>
            <p:cNvPr id="6" name="Imagen 5" descr="Logotipo&#10;&#10;Descripción generada automáticamente">
              <a:extLst>
                <a:ext uri="{FF2B5EF4-FFF2-40B4-BE49-F238E27FC236}">
                  <a16:creationId xmlns:a16="http://schemas.microsoft.com/office/drawing/2014/main" id="{831B7C1C-1053-F803-478D-EA1B745C8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83"/>
            <a:stretch/>
          </p:blipFill>
          <p:spPr>
            <a:xfrm>
              <a:off x="1249674" y="1456033"/>
              <a:ext cx="965286" cy="903143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70DFE4D-90C1-F0CB-01CC-474E2FF0D7F2}"/>
              </a:ext>
            </a:extLst>
          </p:cNvPr>
          <p:cNvGrpSpPr/>
          <p:nvPr/>
        </p:nvGrpSpPr>
        <p:grpSpPr>
          <a:xfrm>
            <a:off x="509177" y="3171703"/>
            <a:ext cx="1697307" cy="1557916"/>
            <a:chOff x="3692865" y="1341953"/>
            <a:chExt cx="2130641" cy="1898397"/>
          </a:xfrm>
        </p:grpSpPr>
        <p:sp>
          <p:nvSpPr>
            <p:cNvPr id="8" name="Proceso alternativo 51">
              <a:extLst>
                <a:ext uri="{FF2B5EF4-FFF2-40B4-BE49-F238E27FC236}">
                  <a16:creationId xmlns:a16="http://schemas.microsoft.com/office/drawing/2014/main" id="{8827DEE3-BD79-47AE-4565-C238852BC951}"/>
                </a:ext>
              </a:extLst>
            </p:cNvPr>
            <p:cNvSpPr/>
            <p:nvPr/>
          </p:nvSpPr>
          <p:spPr>
            <a:xfrm>
              <a:off x="3692865" y="1341953"/>
              <a:ext cx="2130641" cy="1898397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</a:t>
              </a:r>
            </a:p>
          </p:txBody>
        </p:sp>
        <p:pic>
          <p:nvPicPr>
            <p:cNvPr id="10" name="Imagen 9" descr="Icono&#10;&#10;Descripción generada automáticamente">
              <a:extLst>
                <a:ext uri="{FF2B5EF4-FFF2-40B4-BE49-F238E27FC236}">
                  <a16:creationId xmlns:a16="http://schemas.microsoft.com/office/drawing/2014/main" id="{A7DF1AE8-3C74-97AE-6FD7-AA26B6E22C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1572" y="1669332"/>
              <a:ext cx="1109982" cy="1008001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360792F-5681-681A-66CA-FC91704BAE13}"/>
              </a:ext>
            </a:extLst>
          </p:cNvPr>
          <p:cNvGrpSpPr/>
          <p:nvPr/>
        </p:nvGrpSpPr>
        <p:grpSpPr>
          <a:xfrm>
            <a:off x="4525488" y="1267574"/>
            <a:ext cx="1367407" cy="1597547"/>
            <a:chOff x="6603736" y="1658419"/>
            <a:chExt cx="1367407" cy="1362242"/>
          </a:xfrm>
        </p:grpSpPr>
        <p:sp>
          <p:nvSpPr>
            <p:cNvPr id="12" name="Proceso alternativo 51">
              <a:extLst>
                <a:ext uri="{FF2B5EF4-FFF2-40B4-BE49-F238E27FC236}">
                  <a16:creationId xmlns:a16="http://schemas.microsoft.com/office/drawing/2014/main" id="{092282C5-0946-A0B1-9533-B426FCEB1B0B}"/>
                </a:ext>
              </a:extLst>
            </p:cNvPr>
            <p:cNvSpPr/>
            <p:nvPr/>
          </p:nvSpPr>
          <p:spPr>
            <a:xfrm>
              <a:off x="6603736" y="1658419"/>
              <a:ext cx="1367407" cy="1362242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Framework </a:t>
              </a:r>
            </a:p>
            <a:p>
              <a:pPr algn="ctr"/>
              <a:r>
                <a:rPr lang="es-ES" sz="1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A8F1E7CB-87FF-C8AD-8E63-16F27CC3A4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1" r="65628" b="-8537"/>
            <a:stretch/>
          </p:blipFill>
          <p:spPr>
            <a:xfrm>
              <a:off x="6821576" y="1727188"/>
              <a:ext cx="1092266" cy="857041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AA06DBF6-E84C-A5AC-C63A-B48E5D0A57D0}"/>
              </a:ext>
            </a:extLst>
          </p:cNvPr>
          <p:cNvGrpSpPr/>
          <p:nvPr/>
        </p:nvGrpSpPr>
        <p:grpSpPr>
          <a:xfrm>
            <a:off x="6265341" y="1250988"/>
            <a:ext cx="1319130" cy="1601420"/>
            <a:chOff x="8425678" y="1382982"/>
            <a:chExt cx="1367407" cy="1380041"/>
          </a:xfrm>
        </p:grpSpPr>
        <p:sp>
          <p:nvSpPr>
            <p:cNvPr id="20" name="Proceso alternativo 51">
              <a:extLst>
                <a:ext uri="{FF2B5EF4-FFF2-40B4-BE49-F238E27FC236}">
                  <a16:creationId xmlns:a16="http://schemas.microsoft.com/office/drawing/2014/main" id="{B6932951-9865-9C13-4957-C182EA9EF165}"/>
                </a:ext>
              </a:extLst>
            </p:cNvPr>
            <p:cNvSpPr/>
            <p:nvPr/>
          </p:nvSpPr>
          <p:spPr>
            <a:xfrm>
              <a:off x="8425678" y="1400781"/>
              <a:ext cx="1367407" cy="1362242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Lenguaje</a:t>
              </a:r>
            </a:p>
            <a:p>
              <a:pPr algn="ctr"/>
              <a:r>
                <a:rPr lang="es-ES" sz="1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F18AA4E7-A213-86BC-37E3-A296429A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67603" y="1382982"/>
              <a:ext cx="1227317" cy="1017715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3D05DE8-C1AA-CDE6-69C7-8623AA2284D3}"/>
              </a:ext>
            </a:extLst>
          </p:cNvPr>
          <p:cNvGrpSpPr/>
          <p:nvPr/>
        </p:nvGrpSpPr>
        <p:grpSpPr>
          <a:xfrm>
            <a:off x="2954952" y="3171704"/>
            <a:ext cx="1601371" cy="1557915"/>
            <a:chOff x="4800073" y="3177006"/>
            <a:chExt cx="1367407" cy="1338569"/>
          </a:xfrm>
        </p:grpSpPr>
        <p:sp>
          <p:nvSpPr>
            <p:cNvPr id="17" name="Proceso alternativo 51">
              <a:extLst>
                <a:ext uri="{FF2B5EF4-FFF2-40B4-BE49-F238E27FC236}">
                  <a16:creationId xmlns:a16="http://schemas.microsoft.com/office/drawing/2014/main" id="{4D683400-0AE6-8079-56B6-5C757D100DD5}"/>
                </a:ext>
              </a:extLst>
            </p:cNvPr>
            <p:cNvSpPr/>
            <p:nvPr/>
          </p:nvSpPr>
          <p:spPr>
            <a:xfrm>
              <a:off x="4800073" y="3177006"/>
              <a:ext cx="1367407" cy="1338569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Librería</a:t>
              </a:r>
            </a:p>
            <a:p>
              <a:pPr algn="ctr"/>
              <a:r>
                <a:rPr lang="es-ES" sz="1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Frontend</a:t>
              </a:r>
            </a:p>
          </p:txBody>
        </p:sp>
        <p:pic>
          <p:nvPicPr>
            <p:cNvPr id="26" name="Imagen 25" descr="Icono&#10;&#10;Descripción generada automáticamente">
              <a:extLst>
                <a:ext uri="{FF2B5EF4-FFF2-40B4-BE49-F238E27FC236}">
                  <a16:creationId xmlns:a16="http://schemas.microsoft.com/office/drawing/2014/main" id="{8B09AEA7-4642-271F-0000-7582F95FD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169" y="3296418"/>
              <a:ext cx="739213" cy="668756"/>
            </a:xfrm>
            <a:prstGeom prst="rect">
              <a:avLst/>
            </a:prstGeom>
          </p:spPr>
        </p:pic>
      </p:grpSp>
      <p:pic>
        <p:nvPicPr>
          <p:cNvPr id="27" name="Gráfico 26">
            <a:extLst>
              <a:ext uri="{FF2B5EF4-FFF2-40B4-BE49-F238E27FC236}">
                <a16:creationId xmlns:a16="http://schemas.microsoft.com/office/drawing/2014/main" id="{DE51E541-4279-D02A-4C95-AC5A46727F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52633355-C624-9652-4035-4C9006495273}"/>
              </a:ext>
            </a:extLst>
          </p:cNvPr>
          <p:cNvGrpSpPr/>
          <p:nvPr/>
        </p:nvGrpSpPr>
        <p:grpSpPr>
          <a:xfrm>
            <a:off x="7532312" y="3174413"/>
            <a:ext cx="1949277" cy="1557915"/>
            <a:chOff x="6244517" y="3082881"/>
            <a:chExt cx="1949277" cy="1557915"/>
          </a:xfrm>
        </p:grpSpPr>
        <p:sp>
          <p:nvSpPr>
            <p:cNvPr id="32" name="Proceso alternativo 51">
              <a:extLst>
                <a:ext uri="{FF2B5EF4-FFF2-40B4-BE49-F238E27FC236}">
                  <a16:creationId xmlns:a16="http://schemas.microsoft.com/office/drawing/2014/main" id="{76F00163-A28D-F12E-B753-D9E890622152}"/>
                </a:ext>
              </a:extLst>
            </p:cNvPr>
            <p:cNvSpPr/>
            <p:nvPr/>
          </p:nvSpPr>
          <p:spPr>
            <a:xfrm>
              <a:off x="6244517" y="3082881"/>
              <a:ext cx="1949277" cy="1557915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Interacción</a:t>
              </a:r>
            </a:p>
            <a:p>
              <a:pPr algn="ctr"/>
              <a:r>
                <a:rPr lang="es-ES" sz="1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Smart Contracts</a:t>
              </a:r>
            </a:p>
          </p:txBody>
        </p:sp>
        <p:pic>
          <p:nvPicPr>
            <p:cNvPr id="33" name="Imagen 32" descr="Icono&#10;&#10;Descripción generada automáticamente">
              <a:extLst>
                <a:ext uri="{FF2B5EF4-FFF2-40B4-BE49-F238E27FC236}">
                  <a16:creationId xmlns:a16="http://schemas.microsoft.com/office/drawing/2014/main" id="{026C790F-D243-A6B0-5DB4-4E11C4AAD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309" y="3186368"/>
              <a:ext cx="1443366" cy="846352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BCBF7082-191B-A5AD-7FFE-081761749067}"/>
              </a:ext>
            </a:extLst>
          </p:cNvPr>
          <p:cNvGrpSpPr/>
          <p:nvPr/>
        </p:nvGrpSpPr>
        <p:grpSpPr>
          <a:xfrm>
            <a:off x="7943949" y="1263702"/>
            <a:ext cx="1504940" cy="1587719"/>
            <a:chOff x="6191678" y="1472369"/>
            <a:chExt cx="1105234" cy="1454493"/>
          </a:xfrm>
        </p:grpSpPr>
        <p:sp>
          <p:nvSpPr>
            <p:cNvPr id="36" name="Proceso alternativo 51">
              <a:extLst>
                <a:ext uri="{FF2B5EF4-FFF2-40B4-BE49-F238E27FC236}">
                  <a16:creationId xmlns:a16="http://schemas.microsoft.com/office/drawing/2014/main" id="{BE850FEB-8227-BB23-8157-CC59A770DA23}"/>
                </a:ext>
              </a:extLst>
            </p:cNvPr>
            <p:cNvSpPr/>
            <p:nvPr/>
          </p:nvSpPr>
          <p:spPr>
            <a:xfrm>
              <a:off x="6191678" y="1472369"/>
              <a:ext cx="1105234" cy="1454493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Librería</a:t>
              </a:r>
            </a:p>
            <a:p>
              <a:pPr algn="ctr"/>
              <a:r>
                <a:rPr lang="es-ES" sz="1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backend</a:t>
              </a:r>
            </a:p>
          </p:txBody>
        </p:sp>
        <p:pic>
          <p:nvPicPr>
            <p:cNvPr id="39" name="Imagen 38" descr="Icono&#10;&#10;Descripción generada automáticamente">
              <a:extLst>
                <a:ext uri="{FF2B5EF4-FFF2-40B4-BE49-F238E27FC236}">
                  <a16:creationId xmlns:a16="http://schemas.microsoft.com/office/drawing/2014/main" id="{3CF9813E-AB71-13B1-DEE7-F5F13ECE0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0" t="19781" r="18909" b="22558"/>
            <a:stretch/>
          </p:blipFill>
          <p:spPr>
            <a:xfrm>
              <a:off x="6333977" y="1599077"/>
              <a:ext cx="825660" cy="73662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AA8C20B8-E3CE-50C9-EB23-FB469BCEB922}"/>
              </a:ext>
            </a:extLst>
          </p:cNvPr>
          <p:cNvGrpSpPr/>
          <p:nvPr/>
        </p:nvGrpSpPr>
        <p:grpSpPr>
          <a:xfrm>
            <a:off x="2459814" y="1263702"/>
            <a:ext cx="1680930" cy="1601419"/>
            <a:chOff x="8960054" y="3133983"/>
            <a:chExt cx="1949276" cy="1538848"/>
          </a:xfrm>
        </p:grpSpPr>
        <p:sp>
          <p:nvSpPr>
            <p:cNvPr id="44" name="Proceso alternativo 51">
              <a:extLst>
                <a:ext uri="{FF2B5EF4-FFF2-40B4-BE49-F238E27FC236}">
                  <a16:creationId xmlns:a16="http://schemas.microsoft.com/office/drawing/2014/main" id="{D4340781-F40F-59DF-2D5C-29EAC94C7092}"/>
                </a:ext>
              </a:extLst>
            </p:cNvPr>
            <p:cNvSpPr/>
            <p:nvPr/>
          </p:nvSpPr>
          <p:spPr>
            <a:xfrm>
              <a:off x="8960054" y="3133983"/>
              <a:ext cx="1949276" cy="1538848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IDE</a:t>
              </a:r>
            </a:p>
            <a:p>
              <a:pPr algn="ctr"/>
              <a:r>
                <a:rPr lang="es-ES" sz="1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Smart Contracts</a:t>
              </a:r>
            </a:p>
          </p:txBody>
        </p:sp>
        <p:pic>
          <p:nvPicPr>
            <p:cNvPr id="47" name="Imagen 46" descr="Imagen en blanco y negro&#10;&#10;Descripción generada automáticamente con confianza media">
              <a:extLst>
                <a:ext uri="{FF2B5EF4-FFF2-40B4-BE49-F238E27FC236}">
                  <a16:creationId xmlns:a16="http://schemas.microsoft.com/office/drawing/2014/main" id="{0706DBF5-5E80-28F3-014C-B79F7E51B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42415" y="3328921"/>
              <a:ext cx="984554" cy="764867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D1ECE246-0FA3-7E89-D1FE-909E474D284D}"/>
              </a:ext>
            </a:extLst>
          </p:cNvPr>
          <p:cNvGrpSpPr/>
          <p:nvPr/>
        </p:nvGrpSpPr>
        <p:grpSpPr>
          <a:xfrm>
            <a:off x="9871193" y="1263703"/>
            <a:ext cx="1949277" cy="1601420"/>
            <a:chOff x="9128928" y="1289236"/>
            <a:chExt cx="1949277" cy="1557915"/>
          </a:xfrm>
        </p:grpSpPr>
        <p:sp>
          <p:nvSpPr>
            <p:cNvPr id="49" name="Proceso alternativo 51">
              <a:extLst>
                <a:ext uri="{FF2B5EF4-FFF2-40B4-BE49-F238E27FC236}">
                  <a16:creationId xmlns:a16="http://schemas.microsoft.com/office/drawing/2014/main" id="{565FAF9B-91AE-D7D1-38BC-86B5A02F0129}"/>
                </a:ext>
              </a:extLst>
            </p:cNvPr>
            <p:cNvSpPr/>
            <p:nvPr/>
          </p:nvSpPr>
          <p:spPr>
            <a:xfrm>
              <a:off x="9128928" y="1289236"/>
              <a:ext cx="1949277" cy="1557915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Despliegue</a:t>
              </a:r>
            </a:p>
            <a:p>
              <a:pPr algn="ctr"/>
              <a:r>
                <a:rPr lang="es-ES" sz="14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Smart Contracts</a:t>
              </a:r>
            </a:p>
          </p:txBody>
        </p:sp>
        <p:pic>
          <p:nvPicPr>
            <p:cNvPr id="52" name="Gráfico 51">
              <a:extLst>
                <a:ext uri="{FF2B5EF4-FFF2-40B4-BE49-F238E27FC236}">
                  <a16:creationId xmlns:a16="http://schemas.microsoft.com/office/drawing/2014/main" id="{BAE835B6-D535-3990-7C13-F393C72D1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 b="25838"/>
            <a:stretch/>
          </p:blipFill>
          <p:spPr>
            <a:xfrm>
              <a:off x="9682165" y="1359388"/>
              <a:ext cx="842801" cy="965968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BA625B2-3697-4339-4D1E-7B796335FEBC}"/>
              </a:ext>
            </a:extLst>
          </p:cNvPr>
          <p:cNvGrpSpPr/>
          <p:nvPr/>
        </p:nvGrpSpPr>
        <p:grpSpPr>
          <a:xfrm>
            <a:off x="10230057" y="3171703"/>
            <a:ext cx="1422029" cy="1557915"/>
            <a:chOff x="3508001" y="3957000"/>
            <a:chExt cx="1949277" cy="1538848"/>
          </a:xfrm>
        </p:grpSpPr>
        <p:sp>
          <p:nvSpPr>
            <p:cNvPr id="58" name="Proceso alternativo 51">
              <a:extLst>
                <a:ext uri="{FF2B5EF4-FFF2-40B4-BE49-F238E27FC236}">
                  <a16:creationId xmlns:a16="http://schemas.microsoft.com/office/drawing/2014/main" id="{74F7DFC2-9EF6-99A1-6742-3DB2EB7CBEB7}"/>
                </a:ext>
              </a:extLst>
            </p:cNvPr>
            <p:cNvSpPr/>
            <p:nvPr/>
          </p:nvSpPr>
          <p:spPr>
            <a:xfrm>
              <a:off x="3508001" y="3957000"/>
              <a:ext cx="1949277" cy="1538848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IPFS</a:t>
              </a:r>
            </a:p>
          </p:txBody>
        </p:sp>
        <p:pic>
          <p:nvPicPr>
            <p:cNvPr id="61" name="Imagen 60" descr="Imagen que contiene señal, cuarto&#10;&#10;Descripción generada automáticamente">
              <a:extLst>
                <a:ext uri="{FF2B5EF4-FFF2-40B4-BE49-F238E27FC236}">
                  <a16:creationId xmlns:a16="http://schemas.microsoft.com/office/drawing/2014/main" id="{B1F35461-DB2E-C12E-42CD-C25F55915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677" y="4121679"/>
              <a:ext cx="1408795" cy="993620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5E2E4F2-9416-702A-1585-B1448140F2D5}"/>
              </a:ext>
            </a:extLst>
          </p:cNvPr>
          <p:cNvGrpSpPr/>
          <p:nvPr/>
        </p:nvGrpSpPr>
        <p:grpSpPr>
          <a:xfrm>
            <a:off x="5304791" y="3173198"/>
            <a:ext cx="1479053" cy="1559131"/>
            <a:chOff x="4496120" y="3269298"/>
            <a:chExt cx="1479053" cy="1528823"/>
          </a:xfrm>
        </p:grpSpPr>
        <p:sp>
          <p:nvSpPr>
            <p:cNvPr id="7" name="Proceso alternativo 49">
              <a:extLst>
                <a:ext uri="{FF2B5EF4-FFF2-40B4-BE49-F238E27FC236}">
                  <a16:creationId xmlns:a16="http://schemas.microsoft.com/office/drawing/2014/main" id="{1B428C2C-551C-1BE8-FC1B-AD357301A6F0}"/>
                </a:ext>
              </a:extLst>
            </p:cNvPr>
            <p:cNvSpPr/>
            <p:nvPr/>
          </p:nvSpPr>
          <p:spPr>
            <a:xfrm>
              <a:off x="4496120" y="3269298"/>
              <a:ext cx="1479053" cy="1528823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Cartera</a:t>
              </a:r>
            </a:p>
          </p:txBody>
        </p:sp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3D2095D6-F2FB-05D4-DDED-6A4525CDA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672960" y="3324264"/>
              <a:ext cx="1091623" cy="10916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7144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5570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555748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9E0AD1-8F8F-031E-17BD-3F81E433AB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A5E4A5-7495-EBC8-E0D5-34B25CF90B7E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DESCRIPCIÓN DE LA SOLUCIÓN II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5184FE94-A54B-9B25-C0CA-8663F35D7B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1BF11231-16CE-3AF6-CE95-5235FE2B8A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706879" y="917145"/>
            <a:ext cx="8714678" cy="4928070"/>
            <a:chOff x="1706879" y="917145"/>
            <a:chExt cx="8714678" cy="492807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AC4CE347-07D0-060C-734D-7787931CE28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6879" y="945085"/>
              <a:ext cx="8714678" cy="4900130"/>
            </a:xfrm>
            <a:prstGeom prst="rect">
              <a:avLst/>
            </a:prstGeom>
          </p:spPr>
        </p:pic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C85ABC26-494A-78A5-6B2E-3C366780F4E8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093582" y="917145"/>
              <a:ext cx="1841185" cy="1803195"/>
              <a:chOff x="6113041" y="2087864"/>
              <a:chExt cx="1639209" cy="1979158"/>
            </a:xfrm>
          </p:grpSpPr>
          <p:pic>
            <p:nvPicPr>
              <p:cNvPr id="7" name="Imagen 6" descr="Una pantalla de un video juego&#10;&#10;Descripción generada automáticamente con confianza media">
                <a:extLst>
                  <a:ext uri="{FF2B5EF4-FFF2-40B4-BE49-F238E27FC236}">
                    <a16:creationId xmlns:a16="http://schemas.microsoft.com/office/drawing/2014/main" id="{0BAC1257-A175-498A-E2B2-84D3E69E0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3041" y="2087864"/>
                <a:ext cx="1639209" cy="1979158"/>
              </a:xfrm>
              <a:prstGeom prst="rect">
                <a:avLst/>
              </a:prstGeom>
            </p:spPr>
          </p:pic>
          <p:pic>
            <p:nvPicPr>
              <p:cNvPr id="8" name="Imagen 7" descr="Dibujo de una persona&#10;&#10;Descripción generada automáticamente con confianza media">
                <a:extLst>
                  <a:ext uri="{FF2B5EF4-FFF2-40B4-BE49-F238E27FC236}">
                    <a16:creationId xmlns:a16="http://schemas.microsoft.com/office/drawing/2014/main" id="{3B61EA50-C24A-AEC4-EF43-BB18CCF8F0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3847" b="15306"/>
              <a:stretch/>
            </p:blipFill>
            <p:spPr>
              <a:xfrm>
                <a:off x="6286854" y="2404001"/>
                <a:ext cx="1291585" cy="915053"/>
              </a:xfrm>
              <a:prstGeom prst="rect">
                <a:avLst/>
              </a:prstGeom>
            </p:spPr>
          </p:pic>
        </p:grp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9C755A46-0988-9776-4447-8E272EB4CC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3326" y="763822"/>
            <a:ext cx="1196213" cy="277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9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Imagen que contiene Forma&#10;&#10;Descripción generada automáticamente">
            <a:extLst>
              <a:ext uri="{FF2B5EF4-FFF2-40B4-BE49-F238E27FC236}">
                <a16:creationId xmlns:a16="http://schemas.microsoft.com/office/drawing/2014/main" id="{ABD20D84-4C00-5663-CF9A-50E3512AAA1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"/>
          <a:stretch/>
        </p:blipFill>
        <p:spPr>
          <a:xfrm>
            <a:off x="2905956" y="2141159"/>
            <a:ext cx="9286044" cy="4702291"/>
          </a:xfrm>
          <a:prstGeom prst="rect">
            <a:avLst/>
          </a:prstGeom>
        </p:spPr>
      </p:pic>
      <p:graphicFrame>
        <p:nvGraphicFramePr>
          <p:cNvPr id="11" name="Tabla 11">
            <a:extLst>
              <a:ext uri="{FF2B5EF4-FFF2-40B4-BE49-F238E27FC236}">
                <a16:creationId xmlns:a16="http://schemas.microsoft.com/office/drawing/2014/main" id="{53310489-3665-55E8-AFCB-FD18934D66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056686"/>
              </p:ext>
            </p:extLst>
          </p:nvPr>
        </p:nvGraphicFramePr>
        <p:xfrm>
          <a:off x="995423" y="5845215"/>
          <a:ext cx="10683435" cy="8594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36687">
                  <a:extLst>
                    <a:ext uri="{9D8B030D-6E8A-4147-A177-3AD203B41FA5}">
                      <a16:colId xmlns:a16="http://schemas.microsoft.com/office/drawing/2014/main" val="141565905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1788073426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3544259837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2524638420"/>
                    </a:ext>
                  </a:extLst>
                </a:gridCol>
                <a:gridCol w="2136687">
                  <a:extLst>
                    <a:ext uri="{9D8B030D-6E8A-4147-A177-3AD203B41FA5}">
                      <a16:colId xmlns:a16="http://schemas.microsoft.com/office/drawing/2014/main" val="4144865466"/>
                    </a:ext>
                  </a:extLst>
                </a:gridCol>
              </a:tblGrid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Planteamiento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Objetivos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Descripción</a:t>
                      </a:r>
                    </a:p>
                  </a:txBody>
                  <a:tcPr>
                    <a:solidFill>
                      <a:srgbClr val="C9BEC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Funcionalidades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Planificación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425662"/>
                  </a:ext>
                </a:extLst>
              </a:tr>
              <a:tr h="429731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Presupuesto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Problemas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Ampliaciones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Conclusiones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Demostración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642201"/>
                  </a:ext>
                </a:extLst>
              </a:tr>
            </a:tbl>
          </a:graphicData>
        </a:graphic>
      </p:graphicFrame>
      <p:pic>
        <p:nvPicPr>
          <p:cNvPr id="2" name="Imagen 1" descr="Imagen que contiene Forma&#10;&#10;Descripción generada automáticamente">
            <a:extLst>
              <a:ext uri="{FF2B5EF4-FFF2-40B4-BE49-F238E27FC236}">
                <a16:creationId xmlns:a16="http://schemas.microsoft.com/office/drawing/2014/main" id="{E49E0AD1-8F8F-031E-17BD-3F81E433AB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95" y="153323"/>
            <a:ext cx="1165722" cy="85946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A5E4A5-7495-EBC8-E0D5-34B25CF90B7E}"/>
              </a:ext>
            </a:extLst>
          </p:cNvPr>
          <p:cNvSpPr txBox="1"/>
          <p:nvPr/>
        </p:nvSpPr>
        <p:spPr>
          <a:xfrm>
            <a:off x="0" y="193900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DESCRIPCIÓN DE LA SOLUCIÓN III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9B4CF024-43CA-BAB6-29D6-DAA4D72E14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34699" y="193900"/>
            <a:ext cx="1035105" cy="778308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E8993FB5-1F0A-C2AA-63BD-D573F9AB0C10}"/>
              </a:ext>
            </a:extLst>
          </p:cNvPr>
          <p:cNvGrpSpPr/>
          <p:nvPr/>
        </p:nvGrpSpPr>
        <p:grpSpPr>
          <a:xfrm>
            <a:off x="3339128" y="2157505"/>
            <a:ext cx="1319130" cy="1548800"/>
            <a:chOff x="8425678" y="1382982"/>
            <a:chExt cx="1367407" cy="1380041"/>
          </a:xfrm>
        </p:grpSpPr>
        <p:sp>
          <p:nvSpPr>
            <p:cNvPr id="6" name="Proceso alternativo 51">
              <a:extLst>
                <a:ext uri="{FF2B5EF4-FFF2-40B4-BE49-F238E27FC236}">
                  <a16:creationId xmlns:a16="http://schemas.microsoft.com/office/drawing/2014/main" id="{90C0B594-3B8B-3D62-16B5-D19E8A49C765}"/>
                </a:ext>
              </a:extLst>
            </p:cNvPr>
            <p:cNvSpPr/>
            <p:nvPr/>
          </p:nvSpPr>
          <p:spPr>
            <a:xfrm>
              <a:off x="8425678" y="1400781"/>
              <a:ext cx="1367407" cy="1362242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Electoral Manager</a:t>
              </a:r>
              <a:endParaRPr lang="es-E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2325D5D4-7738-6AC7-31A7-02D2BE845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67603" y="1382982"/>
              <a:ext cx="1227317" cy="1017715"/>
            </a:xfrm>
            <a:prstGeom prst="rect">
              <a:avLst/>
            </a:prstGeom>
          </p:spPr>
        </p:pic>
      </p:grpSp>
      <p:sp>
        <p:nvSpPr>
          <p:cNvPr id="12" name="Proceso alternativo 51">
            <a:extLst>
              <a:ext uri="{FF2B5EF4-FFF2-40B4-BE49-F238E27FC236}">
                <a16:creationId xmlns:a16="http://schemas.microsoft.com/office/drawing/2014/main" id="{30766917-EEDA-8884-7517-F7D9392CD457}"/>
              </a:ext>
            </a:extLst>
          </p:cNvPr>
          <p:cNvSpPr/>
          <p:nvPr/>
        </p:nvSpPr>
        <p:spPr>
          <a:xfrm>
            <a:off x="442346" y="1910635"/>
            <a:ext cx="1989993" cy="2082552"/>
          </a:xfrm>
          <a:prstGeom prst="flowChartAlternateProcess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s-E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ERC-721</a:t>
            </a:r>
          </a:p>
          <a:p>
            <a:pPr algn="ctr"/>
            <a:r>
              <a:rPr lang="es-E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 FUNGIBLE TOKEN (NFT)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A1C33BDC-935B-5D78-13FB-49B74040BA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559" y="1717958"/>
            <a:ext cx="2082553" cy="2082553"/>
          </a:xfrm>
          <a:prstGeom prst="rect">
            <a:avLst/>
          </a:prstGeom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FB2EAC7D-79A9-0191-328E-4DEFA82B8B06}"/>
              </a:ext>
            </a:extLst>
          </p:cNvPr>
          <p:cNvSpPr/>
          <p:nvPr/>
        </p:nvSpPr>
        <p:spPr>
          <a:xfrm>
            <a:off x="2543179" y="2830700"/>
            <a:ext cx="725554" cy="20240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lecha: a la derecha 18">
            <a:extLst>
              <a:ext uri="{FF2B5EF4-FFF2-40B4-BE49-F238E27FC236}">
                <a16:creationId xmlns:a16="http://schemas.microsoft.com/office/drawing/2014/main" id="{2141AC3A-93A8-F4A7-9F63-AAA24D56DF01}"/>
              </a:ext>
            </a:extLst>
          </p:cNvPr>
          <p:cNvSpPr/>
          <p:nvPr/>
        </p:nvSpPr>
        <p:spPr>
          <a:xfrm>
            <a:off x="4769098" y="2840688"/>
            <a:ext cx="725554" cy="20240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72287E8-CEB9-457F-D022-D61A94F7D94C}"/>
              </a:ext>
            </a:extLst>
          </p:cNvPr>
          <p:cNvSpPr txBox="1"/>
          <p:nvPr/>
        </p:nvSpPr>
        <p:spPr>
          <a:xfrm>
            <a:off x="5880997" y="1526068"/>
            <a:ext cx="612143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Registro</a:t>
            </a:r>
            <a:r>
              <a:rPr lang="es-ES" sz="2000" dirty="0"/>
              <a:t> de Políticos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Creación</a:t>
            </a:r>
            <a:r>
              <a:rPr lang="es-ES" sz="2000" dirty="0"/>
              <a:t> de Promesas Electorales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Obtención</a:t>
            </a:r>
            <a:r>
              <a:rPr lang="es-ES" sz="2000" dirty="0"/>
              <a:t> de todas las Promesas Electorales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Verificación</a:t>
            </a:r>
            <a:r>
              <a:rPr lang="es-ES" sz="2000" dirty="0"/>
              <a:t> de Promesas Electorales</a:t>
            </a:r>
          </a:p>
        </p:txBody>
      </p:sp>
      <p:sp>
        <p:nvSpPr>
          <p:cNvPr id="23" name="Abrir corchete 22">
            <a:extLst>
              <a:ext uri="{FF2B5EF4-FFF2-40B4-BE49-F238E27FC236}">
                <a16:creationId xmlns:a16="http://schemas.microsoft.com/office/drawing/2014/main" id="{DFFD9E65-8F14-48FD-BDEC-F969ADDBF043}"/>
              </a:ext>
            </a:extLst>
          </p:cNvPr>
          <p:cNvSpPr/>
          <p:nvPr/>
        </p:nvSpPr>
        <p:spPr>
          <a:xfrm>
            <a:off x="5669045" y="1526067"/>
            <a:ext cx="266131" cy="3170099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CED7711-05C2-1AD4-C9EC-3873B79C37B0}"/>
              </a:ext>
            </a:extLst>
          </p:cNvPr>
          <p:cNvSpPr txBox="1"/>
          <p:nvPr/>
        </p:nvSpPr>
        <p:spPr>
          <a:xfrm>
            <a:off x="145994" y="834346"/>
            <a:ext cx="119000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200" b="1" dirty="0">
                <a:latin typeface="Arial" panose="020B0604020202020204" pitchFamily="34" charset="0"/>
                <a:cs typeface="Arial" panose="020B0604020202020204" pitchFamily="34" charset="0"/>
              </a:rPr>
              <a:t>Backend: ElectoralManager</a:t>
            </a:r>
          </a:p>
        </p:txBody>
      </p:sp>
    </p:spTree>
    <p:extLst>
      <p:ext uri="{BB962C8B-B14F-4D97-AF65-F5344CB8AC3E}">
        <p14:creationId xmlns:p14="http://schemas.microsoft.com/office/powerpoint/2010/main" val="2558236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E8993FB5-1F0A-C2AA-63BD-D573F9AB0C10}"/>
              </a:ext>
            </a:extLst>
          </p:cNvPr>
          <p:cNvGrpSpPr/>
          <p:nvPr/>
        </p:nvGrpSpPr>
        <p:grpSpPr>
          <a:xfrm>
            <a:off x="3701733" y="2511334"/>
            <a:ext cx="1319130" cy="1548800"/>
            <a:chOff x="8425678" y="1382982"/>
            <a:chExt cx="1367407" cy="1380041"/>
          </a:xfrm>
        </p:grpSpPr>
        <p:sp>
          <p:nvSpPr>
            <p:cNvPr id="6" name="Proceso alternativo 51">
              <a:extLst>
                <a:ext uri="{FF2B5EF4-FFF2-40B4-BE49-F238E27FC236}">
                  <a16:creationId xmlns:a16="http://schemas.microsoft.com/office/drawing/2014/main" id="{90C0B594-3B8B-3D62-16B5-D19E8A49C765}"/>
                </a:ext>
              </a:extLst>
            </p:cNvPr>
            <p:cNvSpPr/>
            <p:nvPr/>
          </p:nvSpPr>
          <p:spPr>
            <a:xfrm>
              <a:off x="8425678" y="1400781"/>
              <a:ext cx="1367407" cy="1362242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Electoral Manager</a:t>
              </a:r>
              <a:endParaRPr lang="es-E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2325D5D4-7738-6AC7-31A7-02D2BE845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467603" y="1382982"/>
              <a:ext cx="1227317" cy="1017715"/>
            </a:xfrm>
            <a:prstGeom prst="rect">
              <a:avLst/>
            </a:prstGeom>
          </p:spPr>
        </p:pic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CE83547E-DA72-A931-52E1-DC764EA077FD}"/>
              </a:ext>
            </a:extLst>
          </p:cNvPr>
          <p:cNvGrpSpPr/>
          <p:nvPr/>
        </p:nvGrpSpPr>
        <p:grpSpPr>
          <a:xfrm>
            <a:off x="8030549" y="1421498"/>
            <a:ext cx="1319130" cy="1528824"/>
            <a:chOff x="5677575" y="1737833"/>
            <a:chExt cx="1319130" cy="1528824"/>
          </a:xfrm>
        </p:grpSpPr>
        <p:sp>
          <p:nvSpPr>
            <p:cNvPr id="8" name="Proceso alternativo 51">
              <a:extLst>
                <a:ext uri="{FF2B5EF4-FFF2-40B4-BE49-F238E27FC236}">
                  <a16:creationId xmlns:a16="http://schemas.microsoft.com/office/drawing/2014/main" id="{96A78ED1-C21A-AD89-59B3-4F60477C6CBC}"/>
                </a:ext>
              </a:extLst>
            </p:cNvPr>
            <p:cNvSpPr/>
            <p:nvPr/>
          </p:nvSpPr>
          <p:spPr>
            <a:xfrm>
              <a:off x="5677575" y="1737833"/>
              <a:ext cx="1319130" cy="1528824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Gobierno</a:t>
              </a:r>
              <a:endParaRPr lang="es-E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Gráfico 17">
              <a:extLst>
                <a:ext uri="{FF2B5EF4-FFF2-40B4-BE49-F238E27FC236}">
                  <a16:creationId xmlns:a16="http://schemas.microsoft.com/office/drawing/2014/main" id="{0A1CB14A-673A-08C3-A15D-42C138BA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51646" y="1856681"/>
              <a:ext cx="970988" cy="970988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9745CA48-8C5B-9815-A046-7A2436C7169B}"/>
              </a:ext>
            </a:extLst>
          </p:cNvPr>
          <p:cNvGrpSpPr/>
          <p:nvPr/>
        </p:nvGrpSpPr>
        <p:grpSpPr>
          <a:xfrm>
            <a:off x="6728265" y="3656947"/>
            <a:ext cx="1553251" cy="1725139"/>
            <a:chOff x="6889412" y="3027111"/>
            <a:chExt cx="1553251" cy="1725139"/>
          </a:xfrm>
        </p:grpSpPr>
        <p:sp>
          <p:nvSpPr>
            <p:cNvPr id="25" name="Proceso alternativo 51">
              <a:extLst>
                <a:ext uri="{FF2B5EF4-FFF2-40B4-BE49-F238E27FC236}">
                  <a16:creationId xmlns:a16="http://schemas.microsoft.com/office/drawing/2014/main" id="{BA2E5A08-0C83-5536-6DEB-C82D3D41F5A4}"/>
                </a:ext>
              </a:extLst>
            </p:cNvPr>
            <p:cNvSpPr/>
            <p:nvPr/>
          </p:nvSpPr>
          <p:spPr>
            <a:xfrm>
              <a:off x="6889412" y="3027111"/>
              <a:ext cx="1553251" cy="1725139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Control  de Tiempo</a:t>
              </a:r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F81A06CF-0ACB-A1BD-D8E4-77AA835FC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70010" y="3159036"/>
              <a:ext cx="997078" cy="997078"/>
            </a:xfrm>
            <a:prstGeom prst="rect">
              <a:avLst/>
            </a:prstGeom>
          </p:spPr>
        </p:pic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ABDEDAC6-5DF7-D2FC-862F-DAF2B6F84285}"/>
              </a:ext>
            </a:extLst>
          </p:cNvPr>
          <p:cNvGrpSpPr/>
          <p:nvPr/>
        </p:nvGrpSpPr>
        <p:grpSpPr>
          <a:xfrm>
            <a:off x="9049775" y="3688463"/>
            <a:ext cx="1553251" cy="1725139"/>
            <a:chOff x="9187874" y="3046240"/>
            <a:chExt cx="1553251" cy="1725139"/>
          </a:xfrm>
        </p:grpSpPr>
        <p:sp>
          <p:nvSpPr>
            <p:cNvPr id="26" name="Proceso alternativo 51">
              <a:extLst>
                <a:ext uri="{FF2B5EF4-FFF2-40B4-BE49-F238E27FC236}">
                  <a16:creationId xmlns:a16="http://schemas.microsoft.com/office/drawing/2014/main" id="{4679823C-469E-972C-0F07-908F2F3EF058}"/>
                </a:ext>
              </a:extLst>
            </p:cNvPr>
            <p:cNvSpPr/>
            <p:nvPr/>
          </p:nvSpPr>
          <p:spPr>
            <a:xfrm>
              <a:off x="9187874" y="3046240"/>
              <a:ext cx="1553251" cy="1725139"/>
            </a:xfrm>
            <a:prstGeom prst="flowChartAlternateProcess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s-E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Poder de Voto</a:t>
              </a:r>
            </a:p>
          </p:txBody>
        </p:sp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98A1C62B-B84F-0385-20A9-9E5AD119C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533790" y="3378328"/>
              <a:ext cx="819406" cy="819406"/>
            </a:xfrm>
            <a:prstGeom prst="rect">
              <a:avLst/>
            </a:prstGeom>
          </p:spPr>
        </p:pic>
      </p:grp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E8F07446-8D57-E8EB-05D3-46766A9C1C9E}"/>
              </a:ext>
            </a:extLst>
          </p:cNvPr>
          <p:cNvSpPr/>
          <p:nvPr/>
        </p:nvSpPr>
        <p:spPr>
          <a:xfrm rot="10800000">
            <a:off x="5286547" y="3193974"/>
            <a:ext cx="948220" cy="217035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A91F056B-6FCF-A1E6-D9ED-90CED7926AAB}"/>
              </a:ext>
            </a:extLst>
          </p:cNvPr>
          <p:cNvSpPr/>
          <p:nvPr/>
        </p:nvSpPr>
        <p:spPr>
          <a:xfrm rot="7658231">
            <a:off x="7339058" y="3181803"/>
            <a:ext cx="793374" cy="206772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F797271C-BDEC-76ED-662B-7D97E3276B1B}"/>
              </a:ext>
            </a:extLst>
          </p:cNvPr>
          <p:cNvSpPr/>
          <p:nvPr/>
        </p:nvSpPr>
        <p:spPr>
          <a:xfrm rot="2693590">
            <a:off x="9114188" y="3184433"/>
            <a:ext cx="725554" cy="202409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Proceso alternativo 51">
            <a:extLst>
              <a:ext uri="{FF2B5EF4-FFF2-40B4-BE49-F238E27FC236}">
                <a16:creationId xmlns:a16="http://schemas.microsoft.com/office/drawing/2014/main" id="{D2D75D41-9E42-CC72-1CA7-3419A2400D97}"/>
              </a:ext>
            </a:extLst>
          </p:cNvPr>
          <p:cNvSpPr/>
          <p:nvPr/>
        </p:nvSpPr>
        <p:spPr>
          <a:xfrm>
            <a:off x="6511001" y="1307304"/>
            <a:ext cx="4358227" cy="4316187"/>
          </a:xfrm>
          <a:prstGeom prst="flowChartAlternateProcess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b"/>
          <a:lstStyle/>
          <a:p>
            <a:pPr algn="ctr"/>
            <a:endParaRPr lang="es-ES" sz="1400" i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Imagen 36" descr="Icono&#10;&#10;Descripción generada automáticamente">
            <a:extLst>
              <a:ext uri="{FF2B5EF4-FFF2-40B4-BE49-F238E27FC236}">
                <a16:creationId xmlns:a16="http://schemas.microsoft.com/office/drawing/2014/main" id="{A6DB0EC1-1451-DFF0-DBF6-C67C805A5A0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18" t="22351" r="22856" b="20028"/>
          <a:stretch/>
        </p:blipFill>
        <p:spPr>
          <a:xfrm>
            <a:off x="10567217" y="1444014"/>
            <a:ext cx="457318" cy="513401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8417710F-D055-F149-EFB5-510944D6FD41}"/>
              </a:ext>
            </a:extLst>
          </p:cNvPr>
          <p:cNvSpPr txBox="1"/>
          <p:nvPr/>
        </p:nvSpPr>
        <p:spPr>
          <a:xfrm>
            <a:off x="2441994" y="4197089"/>
            <a:ext cx="38386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Verificación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de Promesas Electorales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D027BA93-5FB2-5A7E-37C8-DB543F907F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76903" y="4031126"/>
            <a:ext cx="834346" cy="83434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D9E13DB-DEDD-81F3-62C7-61631F654FD4}"/>
              </a:ext>
            </a:extLst>
          </p:cNvPr>
          <p:cNvSpPr txBox="1"/>
          <p:nvPr/>
        </p:nvSpPr>
        <p:spPr>
          <a:xfrm>
            <a:off x="7823200" y="948805"/>
            <a:ext cx="18781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DAO </a:t>
            </a:r>
            <a:r>
              <a:rPr lang="es-E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on-chain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79036570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1871</Words>
  <Application>Microsoft Office PowerPoint</Application>
  <PresentationFormat>Panorámica</PresentationFormat>
  <Paragraphs>455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Miguel Rodríguez González</cp:lastModifiedBy>
  <cp:revision>2</cp:revision>
  <dcterms:created xsi:type="dcterms:W3CDTF">2012-07-30T22:48:03Z</dcterms:created>
  <dcterms:modified xsi:type="dcterms:W3CDTF">2023-07-26T18:46:14Z</dcterms:modified>
</cp:coreProperties>
</file>